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4"/>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y="6858000" cx="12192000"/>
  <p:notesSz cx="6858000" cy="9144000"/>
  <p:embeddedFontLst>
    <p:embeddedFont>
      <p:font typeface="Poppins"/>
      <p:regular r:id="rId42"/>
      <p:bold r:id="rId43"/>
      <p:italic r:id="rId44"/>
      <p:boldItalic r:id="rId45"/>
    </p:embeddedFont>
    <p:embeddedFont>
      <p:font typeface="Poppins Light"/>
      <p:regular r:id="rId46"/>
      <p:bold r:id="rId47"/>
      <p:italic r:id="rId48"/>
      <p:boldItalic r:id="rId49"/>
    </p:embeddedFont>
    <p:embeddedFont>
      <p:font typeface="Poppins Black"/>
      <p:bold r:id="rId50"/>
      <p:boldItalic r:id="rId51"/>
    </p:embeddedFont>
    <p:embeddedFont>
      <p:font typeface="Arial Black"/>
      <p:regular r:id="rId52"/>
    </p:embeddedFont>
    <p:embeddedFont>
      <p:font typeface="Poppins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12F91C-6F0F-484D-BA21-47E86530E78A}">
  <a:tblStyle styleId="{3812F91C-6F0F-484D-BA21-47E86530E7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BA50C9-EB99-4297-882C-6D6AD54A59B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39" Type="http://schemas.openxmlformats.org/officeDocument/2006/relationships/slide" Target="slides/slide30.xml"/><Relationship Id="rId26" Type="http://schemas.openxmlformats.org/officeDocument/2006/relationships/slide" Target="slides/slide17.xml"/><Relationship Id="rId13" Type="http://schemas.openxmlformats.org/officeDocument/2006/relationships/slide" Target="slides/slide4.xml"/><Relationship Id="rId18" Type="http://schemas.openxmlformats.org/officeDocument/2006/relationships/slide" Target="slides/slide9.xml"/><Relationship Id="rId42" Type="http://schemas.openxmlformats.org/officeDocument/2006/relationships/font" Target="fonts/Poppins-regular.fntdata"/><Relationship Id="rId47" Type="http://schemas.openxmlformats.org/officeDocument/2006/relationships/font" Target="fonts/PoppinsLight-bold.fntdata"/><Relationship Id="rId34" Type="http://schemas.openxmlformats.org/officeDocument/2006/relationships/slide" Target="slides/slide25.xml"/><Relationship Id="rId21" Type="http://schemas.openxmlformats.org/officeDocument/2006/relationships/slide" Target="slides/slide12.xml"/><Relationship Id="rId50" Type="http://schemas.openxmlformats.org/officeDocument/2006/relationships/font" Target="fonts/PoppinsBlack-bold.fntdata"/><Relationship Id="rId55" Type="http://schemas.openxmlformats.org/officeDocument/2006/relationships/font" Target="fonts/PoppinsSemiBold-italic.fntdata"/><Relationship Id="rId7" Type="http://schemas.openxmlformats.org/officeDocument/2006/relationships/slideMaster" Target="slideMasters/slideMaster4.xml"/><Relationship Id="rId2" Type="http://schemas.openxmlformats.org/officeDocument/2006/relationships/presProps" Target="presProps.xml"/><Relationship Id="rId29" Type="http://schemas.openxmlformats.org/officeDocument/2006/relationships/slide" Target="slides/slide20.xml"/><Relationship Id="rId16" Type="http://schemas.openxmlformats.org/officeDocument/2006/relationships/slide" Target="slides/slide7.xml"/><Relationship Id="rId40" Type="http://schemas.openxmlformats.org/officeDocument/2006/relationships/slide" Target="slides/slide31.xml"/><Relationship Id="rId45" Type="http://schemas.openxmlformats.org/officeDocument/2006/relationships/font" Target="fonts/Poppins-boldItalic.fntdata"/><Relationship Id="rId32" Type="http://schemas.openxmlformats.org/officeDocument/2006/relationships/slide" Target="slides/slide23.xml"/><Relationship Id="rId37" Type="http://schemas.openxmlformats.org/officeDocument/2006/relationships/slide" Target="slides/slide28.xml"/><Relationship Id="rId24" Type="http://schemas.openxmlformats.org/officeDocument/2006/relationships/slide" Target="slides/slide15.xml"/><Relationship Id="rId53" Type="http://schemas.openxmlformats.org/officeDocument/2006/relationships/font" Target="fonts/PoppinsSemiBold-regular.fntdata"/><Relationship Id="rId11" Type="http://schemas.openxmlformats.org/officeDocument/2006/relationships/slide" Target="slides/slide2.xml"/><Relationship Id="rId58" Type="http://schemas.openxmlformats.org/officeDocument/2006/relationships/customXml" Target="../customXml/item2.xml"/><Relationship Id="rId5" Type="http://schemas.openxmlformats.org/officeDocument/2006/relationships/slideMaster" Target="slideMasters/slideMaster2.xml"/><Relationship Id="rId19" Type="http://schemas.openxmlformats.org/officeDocument/2006/relationships/slide" Target="slides/slide10.xml"/><Relationship Id="rId43" Type="http://schemas.openxmlformats.org/officeDocument/2006/relationships/font" Target="fonts/Poppins-bold.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PoppinsLight-italic.fntdata"/><Relationship Id="rId30" Type="http://schemas.openxmlformats.org/officeDocument/2006/relationships/slide" Target="slides/slide21.xml"/><Relationship Id="rId35" Type="http://schemas.openxmlformats.org/officeDocument/2006/relationships/slide" Target="slides/slide26.xml"/><Relationship Id="rId22" Type="http://schemas.openxmlformats.org/officeDocument/2006/relationships/slide" Target="slides/slide13.xml"/><Relationship Id="rId27" Type="http://schemas.openxmlformats.org/officeDocument/2006/relationships/slide" Target="slides/slide18.xml"/><Relationship Id="rId56" Type="http://schemas.openxmlformats.org/officeDocument/2006/relationships/font" Target="fonts/PoppinsSemiBold-boldItalic.fntdata"/><Relationship Id="rId14" Type="http://schemas.openxmlformats.org/officeDocument/2006/relationships/slide" Target="slides/slide5.xml"/><Relationship Id="rId8" Type="http://schemas.openxmlformats.org/officeDocument/2006/relationships/slideMaster" Target="slideMasters/slideMaster5.xml"/><Relationship Id="rId51" Type="http://schemas.openxmlformats.org/officeDocument/2006/relationships/font" Target="fonts/PoppinsBlack-boldItalic.fntdata"/><Relationship Id="rId3" Type="http://schemas.openxmlformats.org/officeDocument/2006/relationships/tableStyles" Target="tableStyles.xml"/><Relationship Id="rId46" Type="http://schemas.openxmlformats.org/officeDocument/2006/relationships/font" Target="fonts/PoppinsLight-regular.fntdata"/><Relationship Id="rId33" Type="http://schemas.openxmlformats.org/officeDocument/2006/relationships/slide" Target="slides/slide24.xml"/><Relationship Id="rId38" Type="http://schemas.openxmlformats.org/officeDocument/2006/relationships/slide" Target="slides/slide29.xml"/><Relationship Id="rId25" Type="http://schemas.openxmlformats.org/officeDocument/2006/relationships/slide" Target="slides/slide16.xml"/><Relationship Id="rId12" Type="http://schemas.openxmlformats.org/officeDocument/2006/relationships/slide" Target="slides/slide3.xml"/><Relationship Id="rId17" Type="http://schemas.openxmlformats.org/officeDocument/2006/relationships/slide" Target="slides/slide8.xml"/><Relationship Id="rId59" Type="http://schemas.openxmlformats.org/officeDocument/2006/relationships/customXml" Target="../customXml/item3.xml"/><Relationship Id="rId41" Type="http://schemas.openxmlformats.org/officeDocument/2006/relationships/slide" Target="slides/slide32.xml"/><Relationship Id="rId20" Type="http://schemas.openxmlformats.org/officeDocument/2006/relationships/slide" Target="slides/slide11.xml"/><Relationship Id="rId54" Type="http://schemas.openxmlformats.org/officeDocument/2006/relationships/font" Target="fonts/PoppinsSemiBold-bold.fntdata"/><Relationship Id="rId1" Type="http://schemas.openxmlformats.org/officeDocument/2006/relationships/theme" Target="theme/theme6.xml"/><Relationship Id="rId6" Type="http://schemas.openxmlformats.org/officeDocument/2006/relationships/slideMaster" Target="slideMasters/slideMaster3.xml"/><Relationship Id="rId49" Type="http://schemas.openxmlformats.org/officeDocument/2006/relationships/font" Target="fonts/PoppinsLight-boldItalic.fntdata"/><Relationship Id="rId36" Type="http://schemas.openxmlformats.org/officeDocument/2006/relationships/slide" Target="slides/slide27.xml"/><Relationship Id="rId23" Type="http://schemas.openxmlformats.org/officeDocument/2006/relationships/slide" Target="slides/slide14.xml"/><Relationship Id="rId28" Type="http://schemas.openxmlformats.org/officeDocument/2006/relationships/slide" Target="slides/slide19.xml"/><Relationship Id="rId15" Type="http://schemas.openxmlformats.org/officeDocument/2006/relationships/slide" Target="slides/slide6.xml"/><Relationship Id="rId57" Type="http://schemas.openxmlformats.org/officeDocument/2006/relationships/customXml" Target="../customXml/item1.xml"/><Relationship Id="rId44" Type="http://schemas.openxmlformats.org/officeDocument/2006/relationships/font" Target="fonts/Poppins-italic.fntdata"/><Relationship Id="rId31" Type="http://schemas.openxmlformats.org/officeDocument/2006/relationships/slide" Target="slides/slide22.xml"/><Relationship Id="rId52" Type="http://schemas.openxmlformats.org/officeDocument/2006/relationships/font" Target="fonts/ArialBlack-regular.fntdata"/><Relationship Id="rId10"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f15270c1b7_0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1f15270c1b7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f15270c1b7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1f15270c1b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f15270c1b7_0_5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1f15270c1b7_0_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89fe6f4f48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289fe6f4f48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258029c72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258029c72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d70b7d3d3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24d70b7d3d3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f15270c1b7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1f15270c1b7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f15270c1b7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g1f15270c1b7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2af8834cf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22af8834cf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f15270c1b7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f15270c1b7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f15270c1b7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1f15270c1b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83fdbbd7a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283fdbbd7a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f15270c1b7_0_4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1f15270c1b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f15270c1b7_0_4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1f15270c1b7_0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f15270c1b7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1f15270c1b7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15270c1b7_0_4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1f15270c1b7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89fe6f4f48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289fe6f4f48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89fe6f4f48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289fe6f4f48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83fdbbd7a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283fdbbd7a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f15270c1b7_0_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1f15270c1b7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f15270c1b7_0_9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1f15270c1b7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15270c1b7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f15270c1b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f15270c1b7_0_10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g1f15270c1b7_0_1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8dd99086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28dd99086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4d70b7d3d3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4d70b7d3d3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3ab7793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223ab7793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4d70b7d3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24d70b7d3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23ab77932f_0_10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23ab77932f_0_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3ab77932f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23ab77932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3ce81d4cd_0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283ce81d4cd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83ce81d4cd_0_3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283ce81d4cd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1" name="Shape 31"/>
        <p:cNvGrpSpPr/>
        <p:nvPr/>
      </p:nvGrpSpPr>
      <p:grpSpPr>
        <a:xfrm>
          <a:off x="0" y="0"/>
          <a:ext cx="0" cy="0"/>
          <a:chOff x="0" y="0"/>
          <a:chExt cx="0" cy="0"/>
        </a:xfrm>
      </p:grpSpPr>
      <p:sp>
        <p:nvSpPr>
          <p:cNvPr id="32" name="Google Shape;32;p2"/>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
          <p:cNvSpPr txBox="1"/>
          <p:nvPr>
            <p:ph idx="1" type="subTitle"/>
          </p:nvPr>
        </p:nvSpPr>
        <p:spPr>
          <a:xfrm>
            <a:off x="419100" y="5470892"/>
            <a:ext cx="10858500" cy="47270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i="0" sz="1800">
                <a:solidFill>
                  <a:schemeClr val="lt1"/>
                </a:solidFill>
              </a:defRPr>
            </a:lvl1pPr>
            <a:lvl2pPr lvl="1" algn="ctr">
              <a:lnSpc>
                <a:spcPct val="90000"/>
              </a:lnSpc>
              <a:spcBef>
                <a:spcPts val="1600"/>
              </a:spcBef>
              <a:spcAft>
                <a:spcPts val="0"/>
              </a:spcAft>
              <a:buClr>
                <a:schemeClr val="dk1"/>
              </a:buClr>
              <a:buSzPts val="2000"/>
              <a:buNone/>
              <a:defRPr sz="2000"/>
            </a:lvl2pPr>
            <a:lvl3pPr lvl="2" algn="ctr">
              <a:lnSpc>
                <a:spcPct val="90000"/>
              </a:lnSpc>
              <a:spcBef>
                <a:spcPts val="1600"/>
              </a:spcBef>
              <a:spcAft>
                <a:spcPts val="0"/>
              </a:spcAft>
              <a:buClr>
                <a:schemeClr val="dk1"/>
              </a:buClr>
              <a:buSzPts val="1800"/>
              <a:buNone/>
              <a:defRPr sz="1800"/>
            </a:lvl3pPr>
            <a:lvl4pPr lvl="3" algn="ctr">
              <a:lnSpc>
                <a:spcPct val="90000"/>
              </a:lnSpc>
              <a:spcBef>
                <a:spcPts val="1600"/>
              </a:spcBef>
              <a:spcAft>
                <a:spcPts val="0"/>
              </a:spcAft>
              <a:buClr>
                <a:schemeClr val="dk1"/>
              </a:buClr>
              <a:buSzPts val="1600"/>
              <a:buNone/>
              <a:defRPr sz="1600"/>
            </a:lvl4pPr>
            <a:lvl5pPr lvl="4" algn="ctr">
              <a:lnSpc>
                <a:spcPct val="90000"/>
              </a:lnSpc>
              <a:spcBef>
                <a:spcPts val="1600"/>
              </a:spcBef>
              <a:spcAft>
                <a:spcPts val="0"/>
              </a:spcAft>
              <a:buClr>
                <a:schemeClr val="dk1"/>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pic>
        <p:nvPicPr>
          <p:cNvPr id="34" name="Google Shape;34;p2"/>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5" name="Google Shape;35;p2"/>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6" name="Google Shape;36;p2"/>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37" name="Google Shape;37;p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100" name="Shape 100"/>
        <p:cNvGrpSpPr/>
        <p:nvPr/>
      </p:nvGrpSpPr>
      <p:grpSpPr>
        <a:xfrm>
          <a:off x="0" y="0"/>
          <a:ext cx="0" cy="0"/>
          <a:chOff x="0" y="0"/>
          <a:chExt cx="0" cy="0"/>
        </a:xfrm>
      </p:grpSpPr>
      <p:sp>
        <p:nvSpPr>
          <p:cNvPr id="101" name="Google Shape;101;p11"/>
          <p:cNvSpPr txBox="1"/>
          <p:nvPr>
            <p:ph type="title"/>
          </p:nvPr>
        </p:nvSpPr>
        <p:spPr>
          <a:xfrm>
            <a:off x="419100" y="502785"/>
            <a:ext cx="4876800" cy="140221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Font typeface="Arial Black"/>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1"/>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lt1"/>
              </a:buClr>
              <a:buSzPts val="1600"/>
              <a:buChar char="•"/>
              <a:defRPr i="0" sz="1600">
                <a:solidFill>
                  <a:schemeClr val="lt1"/>
                </a:solidFill>
              </a:defRPr>
            </a:lvl1pPr>
            <a:lvl2pPr indent="-317500" lvl="1" marL="914400" algn="l">
              <a:lnSpc>
                <a:spcPct val="90000"/>
              </a:lnSpc>
              <a:spcBef>
                <a:spcPts val="1600"/>
              </a:spcBef>
              <a:spcAft>
                <a:spcPts val="0"/>
              </a:spcAft>
              <a:buClr>
                <a:schemeClr val="lt1"/>
              </a:buClr>
              <a:buSzPts val="1400"/>
              <a:buChar char="•"/>
              <a:defRPr i="0" sz="1400">
                <a:solidFill>
                  <a:schemeClr val="lt1"/>
                </a:solidFill>
              </a:defRPr>
            </a:lvl2pPr>
            <a:lvl3pPr indent="-304800" lvl="2" marL="1371600" algn="l">
              <a:lnSpc>
                <a:spcPct val="90000"/>
              </a:lnSpc>
              <a:spcBef>
                <a:spcPts val="1600"/>
              </a:spcBef>
              <a:spcAft>
                <a:spcPts val="0"/>
              </a:spcAft>
              <a:buClr>
                <a:schemeClr val="lt1"/>
              </a:buClr>
              <a:buSzPts val="1200"/>
              <a:buChar char="•"/>
              <a:defRPr i="0" sz="1200">
                <a:solidFill>
                  <a:schemeClr val="lt1"/>
                </a:solidFill>
              </a:defRPr>
            </a:lvl3pPr>
            <a:lvl4pPr indent="-304800" lvl="3" marL="1828800" algn="l">
              <a:lnSpc>
                <a:spcPct val="90000"/>
              </a:lnSpc>
              <a:spcBef>
                <a:spcPts val="1600"/>
              </a:spcBef>
              <a:spcAft>
                <a:spcPts val="0"/>
              </a:spcAft>
              <a:buClr>
                <a:schemeClr val="lt1"/>
              </a:buClr>
              <a:buSzPts val="1200"/>
              <a:buChar char="•"/>
              <a:defRPr i="0" sz="1200">
                <a:solidFill>
                  <a:schemeClr val="lt1"/>
                </a:solidFill>
              </a:defRPr>
            </a:lvl4pPr>
            <a:lvl5pPr indent="-304800" lvl="4" marL="2286000" algn="l">
              <a:lnSpc>
                <a:spcPct val="90000"/>
              </a:lnSpc>
              <a:spcBef>
                <a:spcPts val="1600"/>
              </a:spcBef>
              <a:spcAft>
                <a:spcPts val="0"/>
              </a:spcAft>
              <a:buClr>
                <a:schemeClr val="lt1"/>
              </a:buClr>
              <a:buSzPts val="1200"/>
              <a:buChar char="•"/>
              <a:defRPr i="0" sz="1200">
                <a:solidFill>
                  <a:schemeClr val="lt1"/>
                </a:solidFill>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03" name="Google Shape;103;p11"/>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1"/>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105" name="Google Shape;105;p11"/>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06" name="Google Shape;106;p1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07" name="Google Shape;107;p1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8" name="Shape 108"/>
        <p:cNvGrpSpPr/>
        <p:nvPr/>
      </p:nvGrpSpPr>
      <p:grpSpPr>
        <a:xfrm>
          <a:off x="0" y="0"/>
          <a:ext cx="0" cy="0"/>
          <a:chOff x="0" y="0"/>
          <a:chExt cx="0" cy="0"/>
        </a:xfrm>
      </p:grpSpPr>
      <p:sp>
        <p:nvSpPr>
          <p:cNvPr id="109" name="Google Shape;109;p12"/>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2"/>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1" name="Google Shape;111;p1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12" name="Google Shape;112;p1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13" name="Google Shape;113;p1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114" name="Shape 114"/>
        <p:cNvGrpSpPr/>
        <p:nvPr/>
      </p:nvGrpSpPr>
      <p:grpSpPr>
        <a:xfrm>
          <a:off x="0" y="0"/>
          <a:ext cx="0" cy="0"/>
          <a:chOff x="0" y="0"/>
          <a:chExt cx="0" cy="0"/>
        </a:xfrm>
      </p:grpSpPr>
      <p:sp>
        <p:nvSpPr>
          <p:cNvPr id="115" name="Google Shape;115;p13"/>
          <p:cNvSpPr txBox="1"/>
          <p:nvPr>
            <p:ph type="ctrTitle"/>
          </p:nvPr>
        </p:nvSpPr>
        <p:spPr>
          <a:xfrm>
            <a:off x="381000" y="1992070"/>
            <a:ext cx="10477500" cy="2900363"/>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7200"/>
              <a:buFont typeface="Arial Black"/>
              <a:buNone/>
              <a:defRPr sz="72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6" name="Google Shape;116;p13"/>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117" name="Google Shape;117;p13"/>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118" name="Google Shape;118;p13"/>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119" name="Google Shape;119;p1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
        <p:nvSpPr>
          <p:cNvPr id="121" name="Google Shape;121;p14"/>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2" name="Google Shape;122;p1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123" name="Google Shape;123;p1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46" name="Shape 146"/>
        <p:cNvGrpSpPr/>
        <p:nvPr/>
      </p:nvGrpSpPr>
      <p:grpSpPr>
        <a:xfrm>
          <a:off x="0" y="0"/>
          <a:ext cx="0" cy="0"/>
          <a:chOff x="0" y="0"/>
          <a:chExt cx="0" cy="0"/>
        </a:xfrm>
      </p:grpSpPr>
      <p:sp>
        <p:nvSpPr>
          <p:cNvPr id="147" name="Google Shape;147;p16"/>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6"/>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149" name="Google Shape;149;p16"/>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150" name="Google Shape;150;p16"/>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151" name="Google Shape;151;p16"/>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152" name="Google Shape;152;p1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153" name="Shape 153"/>
        <p:cNvGrpSpPr/>
        <p:nvPr/>
      </p:nvGrpSpPr>
      <p:grpSpPr>
        <a:xfrm>
          <a:off x="0" y="0"/>
          <a:ext cx="0" cy="0"/>
          <a:chOff x="0" y="0"/>
          <a:chExt cx="0" cy="0"/>
        </a:xfrm>
      </p:grpSpPr>
      <p:sp>
        <p:nvSpPr>
          <p:cNvPr id="154" name="Google Shape;154;p1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7"/>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56" name="Google Shape;156;p1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1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58" name="Google Shape;158;p1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59" name="Google Shape;159;p1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160" name="Shape 160"/>
        <p:cNvGrpSpPr/>
        <p:nvPr/>
      </p:nvGrpSpPr>
      <p:grpSpPr>
        <a:xfrm>
          <a:off x="0" y="0"/>
          <a:ext cx="0" cy="0"/>
          <a:chOff x="0" y="0"/>
          <a:chExt cx="0" cy="0"/>
        </a:xfrm>
      </p:grpSpPr>
      <p:sp>
        <p:nvSpPr>
          <p:cNvPr id="161" name="Google Shape;161;p18"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162" name="Google Shape;162;p18"/>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163" name="Google Shape;163;p1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164" name="Google Shape;164;p1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18"/>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166" name="Google Shape;166;p1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67" name="Google Shape;167;p1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1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1" name="Google Shape;171;p1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72" name="Google Shape;172;p1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73" name="Google Shape;173;p19"/>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74" name="Google Shape;174;p1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175" name="Shape 175"/>
        <p:cNvGrpSpPr/>
        <p:nvPr/>
      </p:nvGrpSpPr>
      <p:grpSpPr>
        <a:xfrm>
          <a:off x="0" y="0"/>
          <a:ext cx="0" cy="0"/>
          <a:chOff x="0" y="0"/>
          <a:chExt cx="0" cy="0"/>
        </a:xfrm>
      </p:grpSpPr>
      <p:sp>
        <p:nvSpPr>
          <p:cNvPr id="176" name="Google Shape;176;p20"/>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2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79" name="Google Shape;179;p2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80" name="Google Shape;180;p20"/>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81" name="Google Shape;181;p2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182" name="Shape 182"/>
        <p:cNvGrpSpPr/>
        <p:nvPr/>
      </p:nvGrpSpPr>
      <p:grpSpPr>
        <a:xfrm>
          <a:off x="0" y="0"/>
          <a:ext cx="0" cy="0"/>
          <a:chOff x="0" y="0"/>
          <a:chExt cx="0" cy="0"/>
        </a:xfrm>
      </p:grpSpPr>
      <p:sp>
        <p:nvSpPr>
          <p:cNvPr id="183" name="Google Shape;183;p21"/>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5" name="Google Shape;185;p21"/>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86" name="Google Shape;186;p2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87" name="Google Shape;187;p21"/>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88" name="Google Shape;188;p2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38" name="Shape 38"/>
        <p:cNvGrpSpPr/>
        <p:nvPr/>
      </p:nvGrpSpPr>
      <p:grpSpPr>
        <a:xfrm>
          <a:off x="0" y="0"/>
          <a:ext cx="0" cy="0"/>
          <a:chOff x="0" y="0"/>
          <a:chExt cx="0" cy="0"/>
        </a:xfrm>
      </p:grpSpPr>
      <p:sp>
        <p:nvSpPr>
          <p:cNvPr id="39" name="Google Shape;39;p3"/>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None/>
              <a:defRPr i="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
          <p:cNvSpPr txBox="1"/>
          <p:nvPr>
            <p:ph idx="1" type="body"/>
          </p:nvPr>
        </p:nvSpPr>
        <p:spPr>
          <a:xfrm>
            <a:off x="419100" y="1981199"/>
            <a:ext cx="11353800" cy="43814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41" name="Google Shape;41;p3"/>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1"/>
                </a:solidFill>
                <a:latin typeface="Arial"/>
                <a:ea typeface="Arial"/>
                <a:cs typeface="Arial"/>
                <a:sym typeface="Arial"/>
              </a:defRPr>
            </a:lvl1pPr>
            <a:lvl2pPr indent="0" lvl="1" marL="0" algn="r">
              <a:spcBef>
                <a:spcPts val="0"/>
              </a:spcBef>
              <a:buNone/>
              <a:defRPr b="0" i="0" sz="1000" u="none" cap="none" strike="noStrike">
                <a:solidFill>
                  <a:schemeClr val="dk1"/>
                </a:solidFill>
                <a:latin typeface="Arial"/>
                <a:ea typeface="Arial"/>
                <a:cs typeface="Arial"/>
                <a:sym typeface="Arial"/>
              </a:defRPr>
            </a:lvl2pPr>
            <a:lvl3pPr indent="0" lvl="2" marL="0" algn="r">
              <a:spcBef>
                <a:spcPts val="0"/>
              </a:spcBef>
              <a:buNone/>
              <a:defRPr b="0" i="0" sz="1000" u="none" cap="none" strike="noStrike">
                <a:solidFill>
                  <a:schemeClr val="dk1"/>
                </a:solidFill>
                <a:latin typeface="Arial"/>
                <a:ea typeface="Arial"/>
                <a:cs typeface="Arial"/>
                <a:sym typeface="Arial"/>
              </a:defRPr>
            </a:lvl3pPr>
            <a:lvl4pPr indent="0" lvl="3" marL="0" algn="r">
              <a:spcBef>
                <a:spcPts val="0"/>
              </a:spcBef>
              <a:buNone/>
              <a:defRPr b="0" i="0" sz="1000" u="none" cap="none" strike="noStrike">
                <a:solidFill>
                  <a:schemeClr val="dk1"/>
                </a:solidFill>
                <a:latin typeface="Arial"/>
                <a:ea typeface="Arial"/>
                <a:cs typeface="Arial"/>
                <a:sym typeface="Arial"/>
              </a:defRPr>
            </a:lvl4pPr>
            <a:lvl5pPr indent="0" lvl="4" marL="0" algn="r">
              <a:spcBef>
                <a:spcPts val="0"/>
              </a:spcBef>
              <a:buNone/>
              <a:defRPr b="0" i="0" sz="1000" u="none" cap="none" strike="noStrike">
                <a:solidFill>
                  <a:schemeClr val="dk1"/>
                </a:solidFill>
                <a:latin typeface="Arial"/>
                <a:ea typeface="Arial"/>
                <a:cs typeface="Arial"/>
                <a:sym typeface="Arial"/>
              </a:defRPr>
            </a:lvl5pPr>
            <a:lvl6pPr indent="0" lvl="5" marL="0" algn="r">
              <a:spcBef>
                <a:spcPts val="0"/>
              </a:spcBef>
              <a:buNone/>
              <a:defRPr b="0" i="0" sz="1000" u="none" cap="none" strike="noStrike">
                <a:solidFill>
                  <a:schemeClr val="dk1"/>
                </a:solidFill>
                <a:latin typeface="Arial"/>
                <a:ea typeface="Arial"/>
                <a:cs typeface="Arial"/>
                <a:sym typeface="Arial"/>
              </a:defRPr>
            </a:lvl6pPr>
            <a:lvl7pPr indent="0" lvl="6" marL="0" algn="r">
              <a:spcBef>
                <a:spcPts val="0"/>
              </a:spcBef>
              <a:buNone/>
              <a:defRPr b="0" i="0" sz="1000" u="none" cap="none" strike="noStrike">
                <a:solidFill>
                  <a:schemeClr val="dk1"/>
                </a:solidFill>
                <a:latin typeface="Arial"/>
                <a:ea typeface="Arial"/>
                <a:cs typeface="Arial"/>
                <a:sym typeface="Arial"/>
              </a:defRPr>
            </a:lvl7pPr>
            <a:lvl8pPr indent="0" lvl="7" marL="0" algn="r">
              <a:spcBef>
                <a:spcPts val="0"/>
              </a:spcBef>
              <a:buNone/>
              <a:defRPr b="0" i="0" sz="1000" u="none" cap="none" strike="noStrike">
                <a:solidFill>
                  <a:schemeClr val="dk1"/>
                </a:solidFill>
                <a:latin typeface="Arial"/>
                <a:ea typeface="Arial"/>
                <a:cs typeface="Arial"/>
                <a:sym typeface="Arial"/>
              </a:defRPr>
            </a:lvl8pPr>
            <a:lvl9pPr indent="0" lvl="8" mar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3" name="Google Shape;43;p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4" name="Google Shape;44;p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189" name="Shape 189"/>
        <p:cNvGrpSpPr/>
        <p:nvPr/>
      </p:nvGrpSpPr>
      <p:grpSpPr>
        <a:xfrm>
          <a:off x="0" y="0"/>
          <a:ext cx="0" cy="0"/>
          <a:chOff x="0" y="0"/>
          <a:chExt cx="0" cy="0"/>
        </a:xfrm>
      </p:grpSpPr>
      <p:sp>
        <p:nvSpPr>
          <p:cNvPr id="190" name="Google Shape;190;p2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2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22"/>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193" name="Google Shape;193;p22"/>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94" name="Google Shape;194;p2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95" name="Google Shape;195;p22"/>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96" name="Google Shape;196;p2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197" name="Shape 197"/>
        <p:cNvGrpSpPr/>
        <p:nvPr/>
      </p:nvGrpSpPr>
      <p:grpSpPr>
        <a:xfrm>
          <a:off x="0" y="0"/>
          <a:ext cx="0" cy="0"/>
          <a:chOff x="0" y="0"/>
          <a:chExt cx="0" cy="0"/>
        </a:xfrm>
      </p:grpSpPr>
      <p:sp>
        <p:nvSpPr>
          <p:cNvPr id="198" name="Google Shape;198;p23"/>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23"/>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01" name="Google Shape;201;p2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3"/>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03" name="Google Shape;203;p2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04" name="Google Shape;204;p2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05" name="Google Shape;205;p23"/>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206" name="Shape 206"/>
        <p:cNvGrpSpPr/>
        <p:nvPr/>
      </p:nvGrpSpPr>
      <p:grpSpPr>
        <a:xfrm>
          <a:off x="0" y="0"/>
          <a:ext cx="0" cy="0"/>
          <a:chOff x="0" y="0"/>
          <a:chExt cx="0" cy="0"/>
        </a:xfrm>
      </p:grpSpPr>
      <p:sp>
        <p:nvSpPr>
          <p:cNvPr id="207" name="Google Shape;207;p24"/>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p24"/>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10" name="Google Shape;210;p2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4"/>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12" name="Google Shape;212;p2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13" name="Google Shape;213;p2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14" name="Google Shape;214;p24"/>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215" name="Shape 215"/>
        <p:cNvGrpSpPr/>
        <p:nvPr/>
      </p:nvGrpSpPr>
      <p:grpSpPr>
        <a:xfrm>
          <a:off x="0" y="0"/>
          <a:ext cx="0" cy="0"/>
          <a:chOff x="0" y="0"/>
          <a:chExt cx="0" cy="0"/>
        </a:xfrm>
      </p:grpSpPr>
      <p:sp>
        <p:nvSpPr>
          <p:cNvPr id="216" name="Google Shape;216;p25"/>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25"/>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18" name="Google Shape;218;p2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25"/>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20" name="Google Shape;220;p25"/>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221" name="Google Shape;221;p2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22" name="Google Shape;222;p2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3" name="Shape 223"/>
        <p:cNvGrpSpPr/>
        <p:nvPr/>
      </p:nvGrpSpPr>
      <p:grpSpPr>
        <a:xfrm>
          <a:off x="0" y="0"/>
          <a:ext cx="0" cy="0"/>
          <a:chOff x="0" y="0"/>
          <a:chExt cx="0" cy="0"/>
        </a:xfrm>
      </p:grpSpPr>
      <p:sp>
        <p:nvSpPr>
          <p:cNvPr id="224" name="Google Shape;224;p26"/>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2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6" name="Google Shape;226;p26"/>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27" name="Google Shape;227;p2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28" name="Google Shape;228;p2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229" name="Shape 229"/>
        <p:cNvGrpSpPr/>
        <p:nvPr/>
      </p:nvGrpSpPr>
      <p:grpSpPr>
        <a:xfrm>
          <a:off x="0" y="0"/>
          <a:ext cx="0" cy="0"/>
          <a:chOff x="0" y="0"/>
          <a:chExt cx="0" cy="0"/>
        </a:xfrm>
      </p:grpSpPr>
      <p:sp>
        <p:nvSpPr>
          <p:cNvPr id="230" name="Google Shape;230;p27"/>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1" name="Google Shape;231;p27"/>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232" name="Google Shape;232;p27"/>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233" name="Google Shape;233;p27"/>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234" name="Google Shape;234;p2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5" name="Shape 235"/>
        <p:cNvGrpSpPr/>
        <p:nvPr/>
      </p:nvGrpSpPr>
      <p:grpSpPr>
        <a:xfrm>
          <a:off x="0" y="0"/>
          <a:ext cx="0" cy="0"/>
          <a:chOff x="0" y="0"/>
          <a:chExt cx="0" cy="0"/>
        </a:xfrm>
      </p:grpSpPr>
      <p:sp>
        <p:nvSpPr>
          <p:cNvPr id="236" name="Google Shape;236;p2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7" name="Google Shape;237;p2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238" name="Google Shape;238;p2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1" name="Shape 261"/>
        <p:cNvGrpSpPr/>
        <p:nvPr/>
      </p:nvGrpSpPr>
      <p:grpSpPr>
        <a:xfrm>
          <a:off x="0" y="0"/>
          <a:ext cx="0" cy="0"/>
          <a:chOff x="0" y="0"/>
          <a:chExt cx="0" cy="0"/>
        </a:xfrm>
      </p:grpSpPr>
      <p:sp>
        <p:nvSpPr>
          <p:cNvPr id="262" name="Google Shape;262;p30"/>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3" name="Google Shape;263;p30"/>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264" name="Google Shape;264;p30"/>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265" name="Google Shape;265;p30"/>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266" name="Google Shape;266;p30"/>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267" name="Google Shape;267;p3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268" name="Shape 268"/>
        <p:cNvGrpSpPr/>
        <p:nvPr/>
      </p:nvGrpSpPr>
      <p:grpSpPr>
        <a:xfrm>
          <a:off x="0" y="0"/>
          <a:ext cx="0" cy="0"/>
          <a:chOff x="0" y="0"/>
          <a:chExt cx="0" cy="0"/>
        </a:xfrm>
      </p:grpSpPr>
      <p:sp>
        <p:nvSpPr>
          <p:cNvPr id="269" name="Google Shape;269;p3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0" name="Google Shape;270;p31"/>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71" name="Google Shape;271;p3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2" name="Google Shape;272;p31"/>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73" name="Google Shape;273;p3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74" name="Google Shape;274;p3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275" name="Shape 275"/>
        <p:cNvGrpSpPr/>
        <p:nvPr/>
      </p:nvGrpSpPr>
      <p:grpSpPr>
        <a:xfrm>
          <a:off x="0" y="0"/>
          <a:ext cx="0" cy="0"/>
          <a:chOff x="0" y="0"/>
          <a:chExt cx="0" cy="0"/>
        </a:xfrm>
      </p:grpSpPr>
      <p:sp>
        <p:nvSpPr>
          <p:cNvPr id="276" name="Google Shape;276;p32"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277" name="Google Shape;277;p32"/>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278" name="Google Shape;278;p3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279" name="Google Shape;279;p3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32"/>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281" name="Google Shape;281;p3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82" name="Google Shape;282;p3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45" name="Shape 45"/>
        <p:cNvGrpSpPr/>
        <p:nvPr/>
      </p:nvGrpSpPr>
      <p:grpSpPr>
        <a:xfrm>
          <a:off x="0" y="0"/>
          <a:ext cx="0" cy="0"/>
          <a:chOff x="0" y="0"/>
          <a:chExt cx="0" cy="0"/>
        </a:xfrm>
      </p:grpSpPr>
      <p:sp>
        <p:nvSpPr>
          <p:cNvPr id="46" name="Google Shape;46;p4" title="#"/>
          <p:cNvSpPr txBox="1"/>
          <p:nvPr>
            <p:ph type="title"/>
          </p:nvPr>
        </p:nvSpPr>
        <p:spPr>
          <a:xfrm>
            <a:off x="419102" y="1943099"/>
            <a:ext cx="10928348" cy="1447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13800"/>
              <a:buNone/>
              <a:defRPr i="0" sz="13800">
                <a:solidFill>
                  <a:schemeClr val="lt1"/>
                </a:solidFill>
              </a:defRPr>
            </a:lvl1pPr>
            <a:lvl2pPr lvl="1">
              <a:spcBef>
                <a:spcPts val="1600"/>
              </a:spcBef>
              <a:spcAft>
                <a:spcPts val="0"/>
              </a:spcAft>
              <a:buSzPts val="1400"/>
              <a:buFont typeface="Poppins Black"/>
              <a:buNone/>
              <a:defRPr>
                <a:latin typeface="Poppins Black"/>
                <a:ea typeface="Poppins Black"/>
                <a:cs typeface="Poppins Black"/>
                <a:sym typeface="Poppins Black"/>
              </a:defRPr>
            </a:lvl2pPr>
            <a:lvl3pPr lvl="2">
              <a:spcBef>
                <a:spcPts val="0"/>
              </a:spcBef>
              <a:spcAft>
                <a:spcPts val="0"/>
              </a:spcAft>
              <a:buSzPts val="1400"/>
              <a:buFont typeface="Poppins Black"/>
              <a:buNone/>
              <a:defRPr>
                <a:latin typeface="Poppins Black"/>
                <a:ea typeface="Poppins Black"/>
                <a:cs typeface="Poppins Black"/>
                <a:sym typeface="Poppins Black"/>
              </a:defRPr>
            </a:lvl3pPr>
            <a:lvl4pPr lvl="3">
              <a:spcBef>
                <a:spcPts val="0"/>
              </a:spcBef>
              <a:spcAft>
                <a:spcPts val="0"/>
              </a:spcAft>
              <a:buSzPts val="1400"/>
              <a:buFont typeface="Poppins Black"/>
              <a:buNone/>
              <a:defRPr>
                <a:latin typeface="Poppins Black"/>
                <a:ea typeface="Poppins Black"/>
                <a:cs typeface="Poppins Black"/>
                <a:sym typeface="Poppins Black"/>
              </a:defRPr>
            </a:lvl4pPr>
            <a:lvl5pPr lvl="4">
              <a:spcBef>
                <a:spcPts val="0"/>
              </a:spcBef>
              <a:spcAft>
                <a:spcPts val="0"/>
              </a:spcAft>
              <a:buSzPts val="1400"/>
              <a:buFont typeface="Poppins Black"/>
              <a:buNone/>
              <a:defRPr>
                <a:latin typeface="Poppins Black"/>
                <a:ea typeface="Poppins Black"/>
                <a:cs typeface="Poppins Black"/>
                <a:sym typeface="Poppins Black"/>
              </a:defRPr>
            </a:lvl5pPr>
            <a:lvl6pPr lvl="5">
              <a:spcBef>
                <a:spcPts val="0"/>
              </a:spcBef>
              <a:spcAft>
                <a:spcPts val="0"/>
              </a:spcAft>
              <a:buSzPts val="1400"/>
              <a:buFont typeface="Poppins Black"/>
              <a:buNone/>
              <a:defRPr>
                <a:latin typeface="Poppins Black"/>
                <a:ea typeface="Poppins Black"/>
                <a:cs typeface="Poppins Black"/>
                <a:sym typeface="Poppins Black"/>
              </a:defRPr>
            </a:lvl6pPr>
            <a:lvl7pPr lvl="6">
              <a:spcBef>
                <a:spcPts val="0"/>
              </a:spcBef>
              <a:spcAft>
                <a:spcPts val="0"/>
              </a:spcAft>
              <a:buSzPts val="1400"/>
              <a:buFont typeface="Poppins Black"/>
              <a:buNone/>
              <a:defRPr>
                <a:latin typeface="Poppins Black"/>
                <a:ea typeface="Poppins Black"/>
                <a:cs typeface="Poppins Black"/>
                <a:sym typeface="Poppins Black"/>
              </a:defRPr>
            </a:lvl7pPr>
            <a:lvl8pPr lvl="7">
              <a:spcBef>
                <a:spcPts val="0"/>
              </a:spcBef>
              <a:spcAft>
                <a:spcPts val="0"/>
              </a:spcAft>
              <a:buSzPts val="1400"/>
              <a:buFont typeface="Poppins Black"/>
              <a:buNone/>
              <a:defRPr>
                <a:latin typeface="Poppins Black"/>
                <a:ea typeface="Poppins Black"/>
                <a:cs typeface="Poppins Black"/>
                <a:sym typeface="Poppins Black"/>
              </a:defRPr>
            </a:lvl8pPr>
            <a:lvl9pPr lvl="8">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47" name="Google Shape;47;p4"/>
          <p:cNvSpPr txBox="1"/>
          <p:nvPr>
            <p:ph idx="1" type="body"/>
          </p:nvPr>
        </p:nvSpPr>
        <p:spPr>
          <a:xfrm>
            <a:off x="419102" y="3476791"/>
            <a:ext cx="10928348" cy="150018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48" name="Google Shape;48;p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49" name="Google Shape;49;p4"/>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4"/>
          <p:cNvSpPr txBox="1"/>
          <p:nvPr/>
        </p:nvSpPr>
        <p:spPr>
          <a:xfrm>
            <a:off x="-1" y="7487930"/>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51" name="Google Shape;51;p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2" name="Google Shape;52;p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283" name="Shape 283"/>
        <p:cNvGrpSpPr/>
        <p:nvPr/>
      </p:nvGrpSpPr>
      <p:grpSpPr>
        <a:xfrm>
          <a:off x="0" y="0"/>
          <a:ext cx="0" cy="0"/>
          <a:chOff x="0" y="0"/>
          <a:chExt cx="0" cy="0"/>
        </a:xfrm>
      </p:grpSpPr>
      <p:sp>
        <p:nvSpPr>
          <p:cNvPr id="284" name="Google Shape;284;p33"/>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3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6" name="Google Shape;286;p3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87" name="Google Shape;287;p3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88" name="Google Shape;288;p33"/>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289" name="Google Shape;289;p3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290" name="Shape 290"/>
        <p:cNvGrpSpPr/>
        <p:nvPr/>
      </p:nvGrpSpPr>
      <p:grpSpPr>
        <a:xfrm>
          <a:off x="0" y="0"/>
          <a:ext cx="0" cy="0"/>
          <a:chOff x="0" y="0"/>
          <a:chExt cx="0" cy="0"/>
        </a:xfrm>
      </p:grpSpPr>
      <p:sp>
        <p:nvSpPr>
          <p:cNvPr id="291" name="Google Shape;291;p34"/>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2" name="Google Shape;292;p3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3" name="Google Shape;293;p34"/>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294" name="Google Shape;294;p3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95" name="Google Shape;295;p34"/>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296" name="Google Shape;296;p3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297" name="Shape 297"/>
        <p:cNvGrpSpPr/>
        <p:nvPr/>
      </p:nvGrpSpPr>
      <p:grpSpPr>
        <a:xfrm>
          <a:off x="0" y="0"/>
          <a:ext cx="0" cy="0"/>
          <a:chOff x="0" y="0"/>
          <a:chExt cx="0" cy="0"/>
        </a:xfrm>
      </p:grpSpPr>
      <p:sp>
        <p:nvSpPr>
          <p:cNvPr id="298" name="Google Shape;298;p35"/>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9" name="Google Shape;299;p3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00" name="Google Shape;300;p3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01" name="Google Shape;301;p3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02" name="Google Shape;302;p35"/>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303" name="Google Shape;303;p3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304" name="Shape 304"/>
        <p:cNvGrpSpPr/>
        <p:nvPr/>
      </p:nvGrpSpPr>
      <p:grpSpPr>
        <a:xfrm>
          <a:off x="0" y="0"/>
          <a:ext cx="0" cy="0"/>
          <a:chOff x="0" y="0"/>
          <a:chExt cx="0" cy="0"/>
        </a:xfrm>
      </p:grpSpPr>
      <p:sp>
        <p:nvSpPr>
          <p:cNvPr id="305" name="Google Shape;305;p36"/>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3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6"/>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08" name="Google Shape;308;p36"/>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309" name="Google Shape;309;p3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10" name="Google Shape;310;p36"/>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311" name="Google Shape;311;p3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312" name="Shape 312"/>
        <p:cNvGrpSpPr/>
        <p:nvPr/>
      </p:nvGrpSpPr>
      <p:grpSpPr>
        <a:xfrm>
          <a:off x="0" y="0"/>
          <a:ext cx="0" cy="0"/>
          <a:chOff x="0" y="0"/>
          <a:chExt cx="0" cy="0"/>
        </a:xfrm>
      </p:grpSpPr>
      <p:sp>
        <p:nvSpPr>
          <p:cNvPr id="313" name="Google Shape;313;p37"/>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5" name="Google Shape;315;p37"/>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16" name="Google Shape;316;p3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37"/>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18" name="Google Shape;318;p3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19" name="Google Shape;319;p3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20" name="Google Shape;320;p37"/>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321" name="Shape 321"/>
        <p:cNvGrpSpPr/>
        <p:nvPr/>
      </p:nvGrpSpPr>
      <p:grpSpPr>
        <a:xfrm>
          <a:off x="0" y="0"/>
          <a:ext cx="0" cy="0"/>
          <a:chOff x="0" y="0"/>
          <a:chExt cx="0" cy="0"/>
        </a:xfrm>
      </p:grpSpPr>
      <p:sp>
        <p:nvSpPr>
          <p:cNvPr id="322" name="Google Shape;322;p38"/>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4" name="Google Shape;324;p38"/>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25" name="Google Shape;325;p3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38"/>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27" name="Google Shape;327;p3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28" name="Google Shape;328;p3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29" name="Google Shape;329;p38"/>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330" name="Shape 330"/>
        <p:cNvGrpSpPr/>
        <p:nvPr/>
      </p:nvGrpSpPr>
      <p:grpSpPr>
        <a:xfrm>
          <a:off x="0" y="0"/>
          <a:ext cx="0" cy="0"/>
          <a:chOff x="0" y="0"/>
          <a:chExt cx="0" cy="0"/>
        </a:xfrm>
      </p:grpSpPr>
      <p:sp>
        <p:nvSpPr>
          <p:cNvPr id="331" name="Google Shape;331;p39"/>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39"/>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33" name="Google Shape;333;p3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39"/>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35" name="Google Shape;335;p39"/>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336" name="Google Shape;336;p3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37" name="Google Shape;337;p3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8" name="Shape 338"/>
        <p:cNvGrpSpPr/>
        <p:nvPr/>
      </p:nvGrpSpPr>
      <p:grpSpPr>
        <a:xfrm>
          <a:off x="0" y="0"/>
          <a:ext cx="0" cy="0"/>
          <a:chOff x="0" y="0"/>
          <a:chExt cx="0" cy="0"/>
        </a:xfrm>
      </p:grpSpPr>
      <p:sp>
        <p:nvSpPr>
          <p:cNvPr id="339" name="Google Shape;339;p4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1" name="Google Shape;341;p4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42" name="Google Shape;342;p4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43" name="Google Shape;343;p4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344" name="Shape 344"/>
        <p:cNvGrpSpPr/>
        <p:nvPr/>
      </p:nvGrpSpPr>
      <p:grpSpPr>
        <a:xfrm>
          <a:off x="0" y="0"/>
          <a:ext cx="0" cy="0"/>
          <a:chOff x="0" y="0"/>
          <a:chExt cx="0" cy="0"/>
        </a:xfrm>
      </p:grpSpPr>
      <p:sp>
        <p:nvSpPr>
          <p:cNvPr id="345" name="Google Shape;345;p41"/>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46" name="Google Shape;346;p41"/>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47" name="Google Shape;347;p41"/>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48" name="Google Shape;348;p41"/>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349" name="Google Shape;349;p4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
        <p:nvSpPr>
          <p:cNvPr id="351" name="Google Shape;351;p4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4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353" name="Google Shape;353;p4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53" name="Shape 53"/>
        <p:cNvGrpSpPr/>
        <p:nvPr/>
      </p:nvGrpSpPr>
      <p:grpSpPr>
        <a:xfrm>
          <a:off x="0" y="0"/>
          <a:ext cx="0" cy="0"/>
          <a:chOff x="0" y="0"/>
          <a:chExt cx="0" cy="0"/>
        </a:xfrm>
      </p:grpSpPr>
      <p:sp>
        <p:nvSpPr>
          <p:cNvPr id="54" name="Google Shape;54;p5"/>
          <p:cNvSpPr txBox="1"/>
          <p:nvPr>
            <p:ph type="title"/>
          </p:nvPr>
        </p:nvSpPr>
        <p:spPr>
          <a:xfrm>
            <a:off x="419100" y="502785"/>
            <a:ext cx="11353800" cy="586425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7" name="Google Shape;57;p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8" name="Google Shape;58;p5"/>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9" name="Google Shape;59;p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76" name="Shape 376"/>
        <p:cNvGrpSpPr/>
        <p:nvPr/>
      </p:nvGrpSpPr>
      <p:grpSpPr>
        <a:xfrm>
          <a:off x="0" y="0"/>
          <a:ext cx="0" cy="0"/>
          <a:chOff x="0" y="0"/>
          <a:chExt cx="0" cy="0"/>
        </a:xfrm>
      </p:grpSpPr>
      <p:sp>
        <p:nvSpPr>
          <p:cNvPr id="377" name="Google Shape;377;p44"/>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8" name="Google Shape;378;p44"/>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379" name="Google Shape;379;p44"/>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80" name="Google Shape;380;p44"/>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81" name="Google Shape;381;p44"/>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382" name="Google Shape;382;p4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383" name="Shape 383"/>
        <p:cNvGrpSpPr/>
        <p:nvPr/>
      </p:nvGrpSpPr>
      <p:grpSpPr>
        <a:xfrm>
          <a:off x="0" y="0"/>
          <a:ext cx="0" cy="0"/>
          <a:chOff x="0" y="0"/>
          <a:chExt cx="0" cy="0"/>
        </a:xfrm>
      </p:grpSpPr>
      <p:sp>
        <p:nvSpPr>
          <p:cNvPr id="384" name="Google Shape;384;p4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5" name="Google Shape;385;p45"/>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86" name="Google Shape;386;p4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7" name="Google Shape;387;p4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88" name="Google Shape;388;p4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89" name="Google Shape;389;p4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390" name="Shape 390"/>
        <p:cNvGrpSpPr/>
        <p:nvPr/>
      </p:nvGrpSpPr>
      <p:grpSpPr>
        <a:xfrm>
          <a:off x="0" y="0"/>
          <a:ext cx="0" cy="0"/>
          <a:chOff x="0" y="0"/>
          <a:chExt cx="0" cy="0"/>
        </a:xfrm>
      </p:grpSpPr>
      <p:sp>
        <p:nvSpPr>
          <p:cNvPr id="391" name="Google Shape;391;p46"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392" name="Google Shape;392;p46"/>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393" name="Google Shape;393;p46"/>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394" name="Google Shape;394;p4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46"/>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396" name="Google Shape;396;p4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97" name="Google Shape;397;p4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398" name="Shape 398"/>
        <p:cNvGrpSpPr/>
        <p:nvPr/>
      </p:nvGrpSpPr>
      <p:grpSpPr>
        <a:xfrm>
          <a:off x="0" y="0"/>
          <a:ext cx="0" cy="0"/>
          <a:chOff x="0" y="0"/>
          <a:chExt cx="0" cy="0"/>
        </a:xfrm>
      </p:grpSpPr>
      <p:sp>
        <p:nvSpPr>
          <p:cNvPr id="399" name="Google Shape;399;p47"/>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0" name="Google Shape;400;p4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1" name="Google Shape;401;p4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02" name="Google Shape;402;p4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03" name="Google Shape;403;p47"/>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04" name="Google Shape;404;p4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405" name="Shape 405"/>
        <p:cNvGrpSpPr/>
        <p:nvPr/>
      </p:nvGrpSpPr>
      <p:grpSpPr>
        <a:xfrm>
          <a:off x="0" y="0"/>
          <a:ext cx="0" cy="0"/>
          <a:chOff x="0" y="0"/>
          <a:chExt cx="0" cy="0"/>
        </a:xfrm>
      </p:grpSpPr>
      <p:sp>
        <p:nvSpPr>
          <p:cNvPr id="406" name="Google Shape;406;p48"/>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4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48"/>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09" name="Google Shape;409;p4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10" name="Google Shape;410;p48"/>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11" name="Google Shape;411;p4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412" name="Shape 412"/>
        <p:cNvGrpSpPr/>
        <p:nvPr/>
      </p:nvGrpSpPr>
      <p:grpSpPr>
        <a:xfrm>
          <a:off x="0" y="0"/>
          <a:ext cx="0" cy="0"/>
          <a:chOff x="0" y="0"/>
          <a:chExt cx="0" cy="0"/>
        </a:xfrm>
      </p:grpSpPr>
      <p:sp>
        <p:nvSpPr>
          <p:cNvPr id="413" name="Google Shape;413;p49"/>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4" name="Google Shape;414;p4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5" name="Google Shape;415;p4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16" name="Google Shape;416;p4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17" name="Google Shape;417;p49"/>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18" name="Google Shape;418;p4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419" name="Shape 419"/>
        <p:cNvGrpSpPr/>
        <p:nvPr/>
      </p:nvGrpSpPr>
      <p:grpSpPr>
        <a:xfrm>
          <a:off x="0" y="0"/>
          <a:ext cx="0" cy="0"/>
          <a:chOff x="0" y="0"/>
          <a:chExt cx="0" cy="0"/>
        </a:xfrm>
      </p:grpSpPr>
      <p:sp>
        <p:nvSpPr>
          <p:cNvPr id="420" name="Google Shape;420;p50"/>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 name="Google Shape;421;p5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0"/>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23" name="Google Shape;423;p50"/>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24" name="Google Shape;424;p5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25" name="Google Shape;425;p50"/>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26" name="Google Shape;426;p5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427" name="Shape 427"/>
        <p:cNvGrpSpPr/>
        <p:nvPr/>
      </p:nvGrpSpPr>
      <p:grpSpPr>
        <a:xfrm>
          <a:off x="0" y="0"/>
          <a:ext cx="0" cy="0"/>
          <a:chOff x="0" y="0"/>
          <a:chExt cx="0" cy="0"/>
        </a:xfrm>
      </p:grpSpPr>
      <p:sp>
        <p:nvSpPr>
          <p:cNvPr id="428" name="Google Shape;428;p51"/>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0" name="Google Shape;430;p51"/>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31" name="Google Shape;431;p5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1"/>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33" name="Google Shape;433;p51"/>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34" name="Google Shape;434;p5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35" name="Google Shape;435;p51"/>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436" name="Shape 436"/>
        <p:cNvGrpSpPr/>
        <p:nvPr/>
      </p:nvGrpSpPr>
      <p:grpSpPr>
        <a:xfrm>
          <a:off x="0" y="0"/>
          <a:ext cx="0" cy="0"/>
          <a:chOff x="0" y="0"/>
          <a:chExt cx="0" cy="0"/>
        </a:xfrm>
      </p:grpSpPr>
      <p:sp>
        <p:nvSpPr>
          <p:cNvPr id="437" name="Google Shape;437;p52"/>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2"/>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9" name="Google Shape;439;p52"/>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40" name="Google Shape;440;p5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52"/>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42" name="Google Shape;442;p5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43" name="Google Shape;443;p5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44" name="Google Shape;444;p52"/>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445" name="Shape 445"/>
        <p:cNvGrpSpPr/>
        <p:nvPr/>
      </p:nvGrpSpPr>
      <p:grpSpPr>
        <a:xfrm>
          <a:off x="0" y="0"/>
          <a:ext cx="0" cy="0"/>
          <a:chOff x="0" y="0"/>
          <a:chExt cx="0" cy="0"/>
        </a:xfrm>
      </p:grpSpPr>
      <p:sp>
        <p:nvSpPr>
          <p:cNvPr id="446" name="Google Shape;446;p53"/>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53"/>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48" name="Google Shape;448;p5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3"/>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50" name="Google Shape;450;p53"/>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51" name="Google Shape;451;p5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52" name="Google Shape;452;p5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60" name="Shape 60"/>
        <p:cNvGrpSpPr/>
        <p:nvPr/>
      </p:nvGrpSpPr>
      <p:grpSpPr>
        <a:xfrm>
          <a:off x="0" y="0"/>
          <a:ext cx="0" cy="0"/>
          <a:chOff x="0" y="0"/>
          <a:chExt cx="0" cy="0"/>
        </a:xfrm>
      </p:grpSpPr>
      <p:sp>
        <p:nvSpPr>
          <p:cNvPr id="61" name="Google Shape;61;p6"/>
          <p:cNvSpPr txBox="1"/>
          <p:nvPr>
            <p:ph type="title"/>
          </p:nvPr>
        </p:nvSpPr>
        <p:spPr>
          <a:xfrm>
            <a:off x="419100" y="502785"/>
            <a:ext cx="11353800" cy="585991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6"/>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64" name="Google Shape;64;p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65" name="Google Shape;65;p6"/>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66" name="Google Shape;66;p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53" name="Shape 453"/>
        <p:cNvGrpSpPr/>
        <p:nvPr/>
      </p:nvGrpSpPr>
      <p:grpSpPr>
        <a:xfrm>
          <a:off x="0" y="0"/>
          <a:ext cx="0" cy="0"/>
          <a:chOff x="0" y="0"/>
          <a:chExt cx="0" cy="0"/>
        </a:xfrm>
      </p:grpSpPr>
      <p:sp>
        <p:nvSpPr>
          <p:cNvPr id="454" name="Google Shape;454;p54"/>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5" name="Google Shape;455;p5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6" name="Google Shape;456;p5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57" name="Google Shape;457;p5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58" name="Google Shape;458;p5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459" name="Shape 459"/>
        <p:cNvGrpSpPr/>
        <p:nvPr/>
      </p:nvGrpSpPr>
      <p:grpSpPr>
        <a:xfrm>
          <a:off x="0" y="0"/>
          <a:ext cx="0" cy="0"/>
          <a:chOff x="0" y="0"/>
          <a:chExt cx="0" cy="0"/>
        </a:xfrm>
      </p:grpSpPr>
      <p:sp>
        <p:nvSpPr>
          <p:cNvPr id="460" name="Google Shape;460;p55"/>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61" name="Google Shape;461;p55"/>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462" name="Google Shape;462;p55"/>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463" name="Google Shape;463;p55"/>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464" name="Google Shape;464;p5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65" name="Shape 465"/>
        <p:cNvGrpSpPr/>
        <p:nvPr/>
      </p:nvGrpSpPr>
      <p:grpSpPr>
        <a:xfrm>
          <a:off x="0" y="0"/>
          <a:ext cx="0" cy="0"/>
          <a:chOff x="0" y="0"/>
          <a:chExt cx="0" cy="0"/>
        </a:xfrm>
      </p:grpSpPr>
      <p:sp>
        <p:nvSpPr>
          <p:cNvPr id="466" name="Google Shape;466;p5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7" name="Google Shape;467;p56"/>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468" name="Google Shape;468;p5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91" name="Shape 491"/>
        <p:cNvGrpSpPr/>
        <p:nvPr/>
      </p:nvGrpSpPr>
      <p:grpSpPr>
        <a:xfrm>
          <a:off x="0" y="0"/>
          <a:ext cx="0" cy="0"/>
          <a:chOff x="0" y="0"/>
          <a:chExt cx="0" cy="0"/>
        </a:xfrm>
      </p:grpSpPr>
      <p:sp>
        <p:nvSpPr>
          <p:cNvPr id="492" name="Google Shape;492;p58"/>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3" name="Google Shape;493;p58"/>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494" name="Google Shape;494;p58"/>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495" name="Google Shape;495;p58"/>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496" name="Google Shape;496;p58"/>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497" name="Google Shape;497;p5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498" name="Shape 498"/>
        <p:cNvGrpSpPr/>
        <p:nvPr/>
      </p:nvGrpSpPr>
      <p:grpSpPr>
        <a:xfrm>
          <a:off x="0" y="0"/>
          <a:ext cx="0" cy="0"/>
          <a:chOff x="0" y="0"/>
          <a:chExt cx="0" cy="0"/>
        </a:xfrm>
      </p:grpSpPr>
      <p:sp>
        <p:nvSpPr>
          <p:cNvPr id="499" name="Google Shape;499;p5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0" name="Google Shape;500;p59"/>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01" name="Google Shape;501;p5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5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03" name="Google Shape;503;p5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04" name="Google Shape;504;p5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505" name="Shape 505"/>
        <p:cNvGrpSpPr/>
        <p:nvPr/>
      </p:nvGrpSpPr>
      <p:grpSpPr>
        <a:xfrm>
          <a:off x="0" y="0"/>
          <a:ext cx="0" cy="0"/>
          <a:chOff x="0" y="0"/>
          <a:chExt cx="0" cy="0"/>
        </a:xfrm>
      </p:grpSpPr>
      <p:sp>
        <p:nvSpPr>
          <p:cNvPr id="506" name="Google Shape;506;p60"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507" name="Google Shape;507;p60"/>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508" name="Google Shape;508;p6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509" name="Google Shape;509;p6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0"/>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511" name="Google Shape;511;p6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12" name="Google Shape;512;p6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513" name="Shape 513"/>
        <p:cNvGrpSpPr/>
        <p:nvPr/>
      </p:nvGrpSpPr>
      <p:grpSpPr>
        <a:xfrm>
          <a:off x="0" y="0"/>
          <a:ext cx="0" cy="0"/>
          <a:chOff x="0" y="0"/>
          <a:chExt cx="0" cy="0"/>
        </a:xfrm>
      </p:grpSpPr>
      <p:sp>
        <p:nvSpPr>
          <p:cNvPr id="514" name="Google Shape;514;p61"/>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5" name="Google Shape;515;p6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16" name="Google Shape;516;p61"/>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17" name="Google Shape;517;p6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18" name="Google Shape;518;p61"/>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19" name="Google Shape;519;p6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520" name="Shape 520"/>
        <p:cNvGrpSpPr/>
        <p:nvPr/>
      </p:nvGrpSpPr>
      <p:grpSpPr>
        <a:xfrm>
          <a:off x="0" y="0"/>
          <a:ext cx="0" cy="0"/>
          <a:chOff x="0" y="0"/>
          <a:chExt cx="0" cy="0"/>
        </a:xfrm>
      </p:grpSpPr>
      <p:sp>
        <p:nvSpPr>
          <p:cNvPr id="521" name="Google Shape;521;p6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2" name="Google Shape;522;p6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3" name="Google Shape;523;p62"/>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524" name="Google Shape;524;p6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25" name="Google Shape;525;p62"/>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26" name="Google Shape;526;p6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527" name="Shape 527"/>
        <p:cNvGrpSpPr/>
        <p:nvPr/>
      </p:nvGrpSpPr>
      <p:grpSpPr>
        <a:xfrm>
          <a:off x="0" y="0"/>
          <a:ext cx="0" cy="0"/>
          <a:chOff x="0" y="0"/>
          <a:chExt cx="0" cy="0"/>
        </a:xfrm>
      </p:grpSpPr>
      <p:sp>
        <p:nvSpPr>
          <p:cNvPr id="528" name="Google Shape;528;p63"/>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9" name="Google Shape;529;p6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6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31" name="Google Shape;531;p6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32" name="Google Shape;532;p63"/>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33" name="Google Shape;533;p6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534" name="Shape 534"/>
        <p:cNvGrpSpPr/>
        <p:nvPr/>
      </p:nvGrpSpPr>
      <p:grpSpPr>
        <a:xfrm>
          <a:off x="0" y="0"/>
          <a:ext cx="0" cy="0"/>
          <a:chOff x="0" y="0"/>
          <a:chExt cx="0" cy="0"/>
        </a:xfrm>
      </p:grpSpPr>
      <p:sp>
        <p:nvSpPr>
          <p:cNvPr id="535" name="Google Shape;535;p64"/>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6" name="Google Shape;536;p6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7" name="Google Shape;537;p64"/>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538" name="Google Shape;538;p64"/>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539" name="Google Shape;539;p6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40" name="Google Shape;540;p64"/>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41" name="Google Shape;541;p6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67" name="Shape 67"/>
        <p:cNvGrpSpPr/>
        <p:nvPr/>
      </p:nvGrpSpPr>
      <p:grpSpPr>
        <a:xfrm>
          <a:off x="0" y="0"/>
          <a:ext cx="0" cy="0"/>
          <a:chOff x="0" y="0"/>
          <a:chExt cx="0" cy="0"/>
        </a:xfrm>
      </p:grpSpPr>
      <p:sp>
        <p:nvSpPr>
          <p:cNvPr id="68" name="Google Shape;68;p7"/>
          <p:cNvSpPr txBox="1"/>
          <p:nvPr>
            <p:ph type="title"/>
          </p:nvPr>
        </p:nvSpPr>
        <p:spPr>
          <a:xfrm>
            <a:off x="419100" y="502783"/>
            <a:ext cx="11353800" cy="5859917"/>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1"/>
              </a:buClr>
              <a:buSzPts val="5400"/>
              <a:buFont typeface="Arial Black"/>
              <a:buNone/>
              <a:defRPr sz="5400">
                <a:solidFill>
                  <a:schemeClr val="dk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7"/>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71" name="Google Shape;71;p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72" name="Google Shape;72;p7"/>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73" name="Google Shape;73;p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542" name="Shape 542"/>
        <p:cNvGrpSpPr/>
        <p:nvPr/>
      </p:nvGrpSpPr>
      <p:grpSpPr>
        <a:xfrm>
          <a:off x="0" y="0"/>
          <a:ext cx="0" cy="0"/>
          <a:chOff x="0" y="0"/>
          <a:chExt cx="0" cy="0"/>
        </a:xfrm>
      </p:grpSpPr>
      <p:sp>
        <p:nvSpPr>
          <p:cNvPr id="543" name="Google Shape;543;p65"/>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5"/>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5" name="Google Shape;545;p65"/>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46" name="Google Shape;546;p6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7" name="Google Shape;547;p65"/>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548" name="Google Shape;548;p6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49" name="Google Shape;549;p6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50" name="Google Shape;550;p65"/>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551" name="Shape 551"/>
        <p:cNvGrpSpPr/>
        <p:nvPr/>
      </p:nvGrpSpPr>
      <p:grpSpPr>
        <a:xfrm>
          <a:off x="0" y="0"/>
          <a:ext cx="0" cy="0"/>
          <a:chOff x="0" y="0"/>
          <a:chExt cx="0" cy="0"/>
        </a:xfrm>
      </p:grpSpPr>
      <p:sp>
        <p:nvSpPr>
          <p:cNvPr id="552" name="Google Shape;552;p66"/>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6"/>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4" name="Google Shape;554;p66"/>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55" name="Google Shape;555;p6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6" name="Google Shape;556;p66"/>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557" name="Google Shape;557;p66"/>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58" name="Google Shape;558;p6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59" name="Google Shape;559;p66"/>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560" name="Shape 560"/>
        <p:cNvGrpSpPr/>
        <p:nvPr/>
      </p:nvGrpSpPr>
      <p:grpSpPr>
        <a:xfrm>
          <a:off x="0" y="0"/>
          <a:ext cx="0" cy="0"/>
          <a:chOff x="0" y="0"/>
          <a:chExt cx="0" cy="0"/>
        </a:xfrm>
      </p:grpSpPr>
      <p:sp>
        <p:nvSpPr>
          <p:cNvPr id="561" name="Google Shape;561;p67"/>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 name="Google Shape;562;p67"/>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63" name="Google Shape;563;p6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67"/>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565" name="Google Shape;565;p67"/>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566" name="Google Shape;566;p6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67" name="Google Shape;567;p6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8" name="Shape 568"/>
        <p:cNvGrpSpPr/>
        <p:nvPr/>
      </p:nvGrpSpPr>
      <p:grpSpPr>
        <a:xfrm>
          <a:off x="0" y="0"/>
          <a:ext cx="0" cy="0"/>
          <a:chOff x="0" y="0"/>
          <a:chExt cx="0" cy="0"/>
        </a:xfrm>
      </p:grpSpPr>
      <p:sp>
        <p:nvSpPr>
          <p:cNvPr id="569" name="Google Shape;569;p6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0" name="Google Shape;570;p6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71" name="Google Shape;571;p6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72" name="Google Shape;572;p6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73" name="Google Shape;573;p6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574" name="Shape 574"/>
        <p:cNvGrpSpPr/>
        <p:nvPr/>
      </p:nvGrpSpPr>
      <p:grpSpPr>
        <a:xfrm>
          <a:off x="0" y="0"/>
          <a:ext cx="0" cy="0"/>
          <a:chOff x="0" y="0"/>
          <a:chExt cx="0" cy="0"/>
        </a:xfrm>
      </p:grpSpPr>
      <p:sp>
        <p:nvSpPr>
          <p:cNvPr id="575" name="Google Shape;575;p69"/>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76" name="Google Shape;576;p69"/>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577" name="Google Shape;577;p69"/>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578" name="Google Shape;578;p69"/>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579" name="Google Shape;579;p6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0" name="Shape 580"/>
        <p:cNvGrpSpPr/>
        <p:nvPr/>
      </p:nvGrpSpPr>
      <p:grpSpPr>
        <a:xfrm>
          <a:off x="0" y="0"/>
          <a:ext cx="0" cy="0"/>
          <a:chOff x="0" y="0"/>
          <a:chExt cx="0" cy="0"/>
        </a:xfrm>
      </p:grpSpPr>
      <p:sp>
        <p:nvSpPr>
          <p:cNvPr id="581" name="Google Shape;581;p7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2" name="Google Shape;582;p7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583" name="Google Shape;583;p7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74" name="Shape 74"/>
        <p:cNvGrpSpPr/>
        <p:nvPr/>
      </p:nvGrpSpPr>
      <p:grpSpPr>
        <a:xfrm>
          <a:off x="0" y="0"/>
          <a:ext cx="0" cy="0"/>
          <a:chOff x="0" y="0"/>
          <a:chExt cx="0" cy="0"/>
        </a:xfrm>
      </p:grpSpPr>
      <p:sp>
        <p:nvSpPr>
          <p:cNvPr id="75" name="Google Shape;75;p8"/>
          <p:cNvSpPr txBox="1"/>
          <p:nvPr>
            <p:ph type="title"/>
          </p:nvPr>
        </p:nvSpPr>
        <p:spPr>
          <a:xfrm>
            <a:off x="419100" y="502785"/>
            <a:ext cx="11353800" cy="585991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8"/>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78" name="Google Shape;78;p8"/>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79" name="Google Shape;79;p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80" name="Google Shape;80;p8"/>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81" name="Google Shape;81;p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82" name="Shape 82"/>
        <p:cNvGrpSpPr/>
        <p:nvPr/>
      </p:nvGrpSpPr>
      <p:grpSpPr>
        <a:xfrm>
          <a:off x="0" y="0"/>
          <a:ext cx="0" cy="0"/>
          <a:chOff x="0" y="0"/>
          <a:chExt cx="0" cy="0"/>
        </a:xfrm>
      </p:grpSpPr>
      <p:sp>
        <p:nvSpPr>
          <p:cNvPr id="83" name="Google Shape;83;p9"/>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txBox="1"/>
          <p:nvPr>
            <p:ph type="title"/>
          </p:nvPr>
        </p:nvSpPr>
        <p:spPr>
          <a:xfrm>
            <a:off x="419100" y="502784"/>
            <a:ext cx="4876800" cy="1402216"/>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 type="body"/>
          </p:nvPr>
        </p:nvSpPr>
        <p:spPr>
          <a:xfrm>
            <a:off x="419100" y="1981200"/>
            <a:ext cx="4876800" cy="439121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86" name="Google Shape;86;p9"/>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9"/>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88" name="Google Shape;88;p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89" name="Google Shape;89;p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90" name="Google Shape;90;p9"/>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91" name="Shape 91"/>
        <p:cNvGrpSpPr/>
        <p:nvPr/>
      </p:nvGrpSpPr>
      <p:grpSpPr>
        <a:xfrm>
          <a:off x="0" y="0"/>
          <a:ext cx="0" cy="0"/>
          <a:chOff x="0" y="0"/>
          <a:chExt cx="0" cy="0"/>
        </a:xfrm>
      </p:grpSpPr>
      <p:sp>
        <p:nvSpPr>
          <p:cNvPr id="92" name="Google Shape;92;p10"/>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txBox="1"/>
          <p:nvPr>
            <p:ph type="title"/>
          </p:nvPr>
        </p:nvSpPr>
        <p:spPr>
          <a:xfrm>
            <a:off x="419100" y="502785"/>
            <a:ext cx="3390900" cy="140221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0"/>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5" name="Google Shape;95;p10"/>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0"/>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97" name="Google Shape;97;p1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98" name="Google Shape;98;p1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99" name="Google Shape;99;p10"/>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2.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a:lnSpc>
                <a:spcPct val="85000"/>
              </a:lnSpc>
              <a:spcBef>
                <a:spcPts val="0"/>
              </a:spcBef>
              <a:spcAft>
                <a:spcPts val="0"/>
              </a:spcAft>
              <a:buSzPts val="1400"/>
              <a:buFont typeface="Poppins"/>
              <a:buNone/>
              <a:defRPr sz="1800">
                <a:latin typeface="Poppins"/>
                <a:ea typeface="Poppins"/>
                <a:cs typeface="Poppins"/>
                <a:sym typeface="Poppins"/>
              </a:defRPr>
            </a:lvl2pPr>
            <a:lvl3pPr lvl="2">
              <a:lnSpc>
                <a:spcPct val="85000"/>
              </a:lnSpc>
              <a:spcBef>
                <a:spcPts val="0"/>
              </a:spcBef>
              <a:spcAft>
                <a:spcPts val="0"/>
              </a:spcAft>
              <a:buSzPts val="1400"/>
              <a:buFont typeface="Poppins"/>
              <a:buNone/>
              <a:defRPr sz="1800">
                <a:latin typeface="Poppins"/>
                <a:ea typeface="Poppins"/>
                <a:cs typeface="Poppins"/>
                <a:sym typeface="Poppins"/>
              </a:defRPr>
            </a:lvl3pPr>
            <a:lvl4pPr lvl="3">
              <a:lnSpc>
                <a:spcPct val="85000"/>
              </a:lnSpc>
              <a:spcBef>
                <a:spcPts val="0"/>
              </a:spcBef>
              <a:spcAft>
                <a:spcPts val="0"/>
              </a:spcAft>
              <a:buSzPts val="1400"/>
              <a:buFont typeface="Poppins"/>
              <a:buNone/>
              <a:defRPr sz="1800">
                <a:latin typeface="Poppins"/>
                <a:ea typeface="Poppins"/>
                <a:cs typeface="Poppins"/>
                <a:sym typeface="Poppins"/>
              </a:defRPr>
            </a:lvl4pPr>
            <a:lvl5pPr lvl="4">
              <a:lnSpc>
                <a:spcPct val="85000"/>
              </a:lnSpc>
              <a:spcBef>
                <a:spcPts val="0"/>
              </a:spcBef>
              <a:spcAft>
                <a:spcPts val="0"/>
              </a:spcAft>
              <a:buSzPts val="1400"/>
              <a:buFont typeface="Poppins"/>
              <a:buNone/>
              <a:defRPr sz="1800">
                <a:latin typeface="Poppins"/>
                <a:ea typeface="Poppins"/>
                <a:cs typeface="Poppins"/>
                <a:sym typeface="Poppins"/>
              </a:defRPr>
            </a:lvl5pPr>
            <a:lvl6pPr lvl="5">
              <a:lnSpc>
                <a:spcPct val="85000"/>
              </a:lnSpc>
              <a:spcBef>
                <a:spcPts val="0"/>
              </a:spcBef>
              <a:spcAft>
                <a:spcPts val="0"/>
              </a:spcAft>
              <a:buSzPts val="1400"/>
              <a:buFont typeface="Poppins"/>
              <a:buNone/>
              <a:defRPr sz="1800">
                <a:latin typeface="Poppins"/>
                <a:ea typeface="Poppins"/>
                <a:cs typeface="Poppins"/>
                <a:sym typeface="Poppins"/>
              </a:defRPr>
            </a:lvl6pPr>
            <a:lvl7pPr lvl="6">
              <a:lnSpc>
                <a:spcPct val="85000"/>
              </a:lnSpc>
              <a:spcBef>
                <a:spcPts val="0"/>
              </a:spcBef>
              <a:spcAft>
                <a:spcPts val="0"/>
              </a:spcAft>
              <a:buSzPts val="1400"/>
              <a:buFont typeface="Poppins"/>
              <a:buNone/>
              <a:defRPr sz="1800">
                <a:latin typeface="Poppins"/>
                <a:ea typeface="Poppins"/>
                <a:cs typeface="Poppins"/>
                <a:sym typeface="Poppins"/>
              </a:defRPr>
            </a:lvl7pPr>
            <a:lvl8pPr lvl="7">
              <a:lnSpc>
                <a:spcPct val="85000"/>
              </a:lnSpc>
              <a:spcBef>
                <a:spcPts val="0"/>
              </a:spcBef>
              <a:spcAft>
                <a:spcPts val="0"/>
              </a:spcAft>
              <a:buSzPts val="1400"/>
              <a:buFont typeface="Poppins"/>
              <a:buNone/>
              <a:defRPr sz="1800">
                <a:latin typeface="Poppins"/>
                <a:ea typeface="Poppins"/>
                <a:cs typeface="Poppins"/>
                <a:sym typeface="Poppins"/>
              </a:defRPr>
            </a:lvl8pPr>
            <a:lvl9pPr lvl="8">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11" name="Google Shape;11;p1"/>
          <p:cNvSpPr txBox="1"/>
          <p:nvPr>
            <p:ph idx="1" type="body"/>
          </p:nvPr>
        </p:nvSpPr>
        <p:spPr>
          <a:xfrm>
            <a:off x="419100" y="1485901"/>
            <a:ext cx="11353800" cy="4876798"/>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12" name="Google Shape;12;p1"/>
          <p:cNvSpPr txBox="1"/>
          <p:nvPr>
            <p:ph idx="12" type="sldNum"/>
          </p:nvPr>
        </p:nvSpPr>
        <p:spPr>
          <a:xfrm>
            <a:off x="9323709" y="169743"/>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1"/>
          <p:cNvSpPr txBox="1"/>
          <p:nvPr/>
        </p:nvSpPr>
        <p:spPr>
          <a:xfrm>
            <a:off x="-1" y="70266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14" name="Google Shape;14;p1"/>
          <p:cNvSpPr txBox="1"/>
          <p:nvPr/>
        </p:nvSpPr>
        <p:spPr>
          <a:xfrm>
            <a:off x="-1953717" y="178274"/>
            <a:ext cx="1801676" cy="887925"/>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15" name="Google Shape;15;p1"/>
          <p:cNvSpPr txBox="1"/>
          <p:nvPr/>
        </p:nvSpPr>
        <p:spPr>
          <a:xfrm>
            <a:off x="-1953717" y="2135166"/>
            <a:ext cx="1801676" cy="887925"/>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16" name="Google Shape;16;p1"/>
          <p:cNvSpPr txBox="1"/>
          <p:nvPr/>
        </p:nvSpPr>
        <p:spPr>
          <a:xfrm>
            <a:off x="-1797961" y="-53373"/>
            <a:ext cx="1645920" cy="231648"/>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17" name="Google Shape;17;p1"/>
          <p:cNvSpPr txBox="1"/>
          <p:nvPr/>
        </p:nvSpPr>
        <p:spPr>
          <a:xfrm>
            <a:off x="-1953717" y="1156720"/>
            <a:ext cx="1801676" cy="887925"/>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18" name="Google Shape;18;p1"/>
          <p:cNvSpPr txBox="1"/>
          <p:nvPr/>
        </p:nvSpPr>
        <p:spPr>
          <a:xfrm>
            <a:off x="12326377" y="-53373"/>
            <a:ext cx="1645920" cy="231648"/>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19" name="Google Shape;19;p1"/>
          <p:cNvSpPr txBox="1"/>
          <p:nvPr/>
        </p:nvSpPr>
        <p:spPr>
          <a:xfrm>
            <a:off x="12314525" y="179213"/>
            <a:ext cx="1515709" cy="565135"/>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20" name="Google Shape;20;p1"/>
          <p:cNvSpPr txBox="1"/>
          <p:nvPr/>
        </p:nvSpPr>
        <p:spPr>
          <a:xfrm>
            <a:off x="12314525" y="2026058"/>
            <a:ext cx="1512202" cy="565135"/>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21" name="Google Shape;21;p1"/>
          <p:cNvSpPr txBox="1"/>
          <p:nvPr/>
        </p:nvSpPr>
        <p:spPr>
          <a:xfrm>
            <a:off x="12314525" y="794828"/>
            <a:ext cx="1512202" cy="565135"/>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22" name="Google Shape;22;p1"/>
          <p:cNvSpPr txBox="1"/>
          <p:nvPr/>
        </p:nvSpPr>
        <p:spPr>
          <a:xfrm>
            <a:off x="12314525" y="1410443"/>
            <a:ext cx="1515709" cy="565135"/>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23" name="Google Shape;23;p1"/>
          <p:cNvSpPr txBox="1"/>
          <p:nvPr/>
        </p:nvSpPr>
        <p:spPr>
          <a:xfrm>
            <a:off x="12314525" y="2641673"/>
            <a:ext cx="1515709" cy="565135"/>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24" name="Google Shape;24;p1"/>
          <p:cNvSpPr txBox="1"/>
          <p:nvPr/>
        </p:nvSpPr>
        <p:spPr>
          <a:xfrm>
            <a:off x="12314525" y="3257288"/>
            <a:ext cx="1512202" cy="565135"/>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25" name="Google Shape;25;p1"/>
          <p:cNvSpPr txBox="1"/>
          <p:nvPr/>
        </p:nvSpPr>
        <p:spPr>
          <a:xfrm>
            <a:off x="12314525" y="5098963"/>
            <a:ext cx="1515709" cy="565135"/>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26" name="Google Shape;26;p1"/>
          <p:cNvSpPr txBox="1"/>
          <p:nvPr/>
        </p:nvSpPr>
        <p:spPr>
          <a:xfrm>
            <a:off x="12314525" y="5714578"/>
            <a:ext cx="1512202" cy="565135"/>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27" name="Google Shape;27;p1"/>
          <p:cNvSpPr txBox="1"/>
          <p:nvPr/>
        </p:nvSpPr>
        <p:spPr>
          <a:xfrm>
            <a:off x="12314525" y="3872903"/>
            <a:ext cx="1515709" cy="559965"/>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28" name="Google Shape;28;p1"/>
          <p:cNvSpPr txBox="1"/>
          <p:nvPr/>
        </p:nvSpPr>
        <p:spPr>
          <a:xfrm>
            <a:off x="12314525" y="4483348"/>
            <a:ext cx="1512202" cy="565135"/>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29" name="Google Shape;29;p1"/>
          <p:cNvSpPr txBox="1"/>
          <p:nvPr/>
        </p:nvSpPr>
        <p:spPr>
          <a:xfrm>
            <a:off x="12314525" y="6940637"/>
            <a:ext cx="1515709" cy="559965"/>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30" name="Google Shape;30;p1"/>
          <p:cNvSpPr txBox="1"/>
          <p:nvPr/>
        </p:nvSpPr>
        <p:spPr>
          <a:xfrm>
            <a:off x="12314525" y="6330193"/>
            <a:ext cx="1515709" cy="559965"/>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1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126" name="Google Shape;126;p15"/>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127" name="Google Shape;127;p15"/>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5"/>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129" name="Google Shape;129;p15"/>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130" name="Google Shape;130;p15"/>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131" name="Google Shape;131;p15"/>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132" name="Google Shape;132;p15"/>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133" name="Google Shape;133;p15"/>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134" name="Google Shape;134;p15"/>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135" name="Google Shape;135;p15"/>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136" name="Google Shape;136;p15"/>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137" name="Google Shape;137;p15"/>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138" name="Google Shape;138;p15"/>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139" name="Google Shape;139;p15"/>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140" name="Google Shape;140;p15"/>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141" name="Google Shape;141;p15"/>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142" name="Google Shape;142;p15"/>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143" name="Google Shape;143;p15"/>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144" name="Google Shape;144;p15"/>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145" name="Google Shape;145;p15"/>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2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241" name="Google Shape;241;p29"/>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242" name="Google Shape;242;p29"/>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244" name="Google Shape;244;p29"/>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245" name="Google Shape;245;p29"/>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246" name="Google Shape;246;p29"/>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247" name="Google Shape;247;p29"/>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248" name="Google Shape;248;p29"/>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249" name="Google Shape;249;p29"/>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250" name="Google Shape;250;p29"/>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251" name="Google Shape;251;p29"/>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252" name="Google Shape;252;p29"/>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253" name="Google Shape;253;p29"/>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254" name="Google Shape;254;p29"/>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255" name="Google Shape;255;p29"/>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256" name="Google Shape;256;p29"/>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257" name="Google Shape;257;p29"/>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258" name="Google Shape;258;p29"/>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259" name="Google Shape;259;p29"/>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260" name="Google Shape;260;p29"/>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4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356" name="Google Shape;356;p43"/>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357" name="Google Shape;357;p43"/>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43"/>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359" name="Google Shape;359;p43"/>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360" name="Google Shape;360;p43"/>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361" name="Google Shape;361;p43"/>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362" name="Google Shape;362;p43"/>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363" name="Google Shape;363;p43"/>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364" name="Google Shape;364;p43"/>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365" name="Google Shape;365;p43"/>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366" name="Google Shape;366;p43"/>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367" name="Google Shape;367;p43"/>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368" name="Google Shape;368;p43"/>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369" name="Google Shape;369;p43"/>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370" name="Google Shape;370;p43"/>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371" name="Google Shape;371;p43"/>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372" name="Google Shape;372;p43"/>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373" name="Google Shape;373;p43"/>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374" name="Google Shape;374;p43"/>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375" name="Google Shape;375;p43"/>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5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471" name="Google Shape;471;p57"/>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472" name="Google Shape;472;p57"/>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3" name="Google Shape;473;p57"/>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474" name="Google Shape;474;p57"/>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475" name="Google Shape;475;p57"/>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476" name="Google Shape;476;p57"/>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477" name="Google Shape;477;p57"/>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478" name="Google Shape;478;p57"/>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479" name="Google Shape;479;p57"/>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480" name="Google Shape;480;p57"/>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481" name="Google Shape;481;p57"/>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482" name="Google Shape;482;p57"/>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483" name="Google Shape;483;p57"/>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484" name="Google Shape;484;p57"/>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485" name="Google Shape;485;p57"/>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486" name="Google Shape;486;p57"/>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487" name="Google Shape;487;p57"/>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488" name="Google Shape;488;p57"/>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489" name="Google Shape;489;p57"/>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490" name="Google Shape;490;p57"/>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jpg"/><Relationship Id="rId4" Type="http://schemas.openxmlformats.org/officeDocument/2006/relationships/image" Target="../media/image47.png"/><Relationship Id="rId5" Type="http://schemas.openxmlformats.org/officeDocument/2006/relationships/image" Target="../media/image52.jpg"/><Relationship Id="rId6" Type="http://schemas.openxmlformats.org/officeDocument/2006/relationships/image" Target="../media/image46.jpg"/><Relationship Id="rId7" Type="http://schemas.openxmlformats.org/officeDocument/2006/relationships/image" Target="../media/image5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0.jpg"/><Relationship Id="rId4" Type="http://schemas.openxmlformats.org/officeDocument/2006/relationships/image" Target="../media/image62.jpg"/><Relationship Id="rId5" Type="http://schemas.openxmlformats.org/officeDocument/2006/relationships/image" Target="../media/image50.jpg"/><Relationship Id="rId6" Type="http://schemas.openxmlformats.org/officeDocument/2006/relationships/image" Target="../media/image5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jpg"/><Relationship Id="rId4" Type="http://schemas.openxmlformats.org/officeDocument/2006/relationships/image" Target="../media/image64.jpg"/><Relationship Id="rId5" Type="http://schemas.openxmlformats.org/officeDocument/2006/relationships/image" Target="../media/image61.jpg"/><Relationship Id="rId6" Type="http://schemas.openxmlformats.org/officeDocument/2006/relationships/image" Target="../media/image6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9.jpg"/><Relationship Id="rId4" Type="http://schemas.openxmlformats.org/officeDocument/2006/relationships/image" Target="../media/image59.jpg"/><Relationship Id="rId5" Type="http://schemas.openxmlformats.org/officeDocument/2006/relationships/image" Target="../media/image67.jpg"/><Relationship Id="rId6" Type="http://schemas.openxmlformats.org/officeDocument/2006/relationships/image" Target="../media/image5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0.jpg"/><Relationship Id="rId4" Type="http://schemas.openxmlformats.org/officeDocument/2006/relationships/image" Target="../media/image65.jpg"/><Relationship Id="rId5" Type="http://schemas.openxmlformats.org/officeDocument/2006/relationships/image" Target="../media/image72.jpg"/><Relationship Id="rId6" Type="http://schemas.openxmlformats.org/officeDocument/2006/relationships/image" Target="../media/image5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7.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7.png"/><Relationship Id="rId5" Type="http://schemas.openxmlformats.org/officeDocument/2006/relationships/hyperlink" Target="https://www.instagram.com/rodolfobaquier/" TargetMode="External"/><Relationship Id="rId6" Type="http://schemas.openxmlformats.org/officeDocument/2006/relationships/hyperlink" Target="https://rodolfobaquier.com/" TargetMode="External"/><Relationship Id="rId7" Type="http://schemas.openxmlformats.org/officeDocument/2006/relationships/hyperlink" Target="https://twitter.com/Mostasho_m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4.png"/><Relationship Id="rId5" Type="http://schemas.openxmlformats.org/officeDocument/2006/relationships/hyperlink" Target="https://www.instagram.com/thehouseofpannek/" TargetMode="External"/><Relationship Id="rId6" Type="http://schemas.openxmlformats.org/officeDocument/2006/relationships/hyperlink" Target="http://www.houseofpannek.com/" TargetMode="External"/><Relationship Id="rId7" Type="http://schemas.openxmlformats.org/officeDocument/2006/relationships/image" Target="../media/image30.jpg"/></Relationships>
</file>

<file path=ppt/slides/_rels/slide9.xml.rels><?xml version="1.0" encoding="UTF-8" standalone="yes"?><Relationships xmlns="http://schemas.openxmlformats.org/package/2006/relationships"><Relationship Id="rId10" Type="http://schemas.openxmlformats.org/officeDocument/2006/relationships/image" Target="../media/image42.jpg"/><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23.jpg"/><Relationship Id="rId9" Type="http://schemas.openxmlformats.org/officeDocument/2006/relationships/image" Target="../media/image28.jpg"/><Relationship Id="rId5" Type="http://schemas.openxmlformats.org/officeDocument/2006/relationships/image" Target="../media/image25.png"/><Relationship Id="rId6" Type="http://schemas.openxmlformats.org/officeDocument/2006/relationships/image" Target="../media/image48.jpg"/><Relationship Id="rId7" Type="http://schemas.openxmlformats.org/officeDocument/2006/relationships/image" Target="../media/image37.jpg"/><Relationship Id="rId8"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1"/>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589" name="Google Shape;589;p71"/>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590" name="Google Shape;590;p71"/>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591" name="Google Shape;591;p71"/>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592" name="Google Shape;592;p71"/>
          <p:cNvSpPr txBox="1"/>
          <p:nvPr>
            <p:ph type="title"/>
          </p:nvPr>
        </p:nvSpPr>
        <p:spPr>
          <a:xfrm>
            <a:off x="419100" y="537160"/>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lt1"/>
              </a:buClr>
              <a:buSzPts val="5400"/>
              <a:buFont typeface="Arial Black"/>
              <a:buNone/>
            </a:pPr>
            <a:r>
              <a:rPr lang="en"/>
              <a:t>FY24 DALLAS-FT WORTH  RECAP</a:t>
            </a:r>
            <a:endParaRPr/>
          </a:p>
        </p:txBody>
      </p:sp>
      <p:sp>
        <p:nvSpPr>
          <p:cNvPr id="593" name="Google Shape;593;p71"/>
          <p:cNvSpPr txBox="1"/>
          <p:nvPr/>
        </p:nvSpPr>
        <p:spPr>
          <a:xfrm>
            <a:off x="419100" y="5372094"/>
            <a:ext cx="8143800" cy="35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rgbClr val="FFFFFF"/>
                </a:solidFill>
                <a:latin typeface="Poppins Light"/>
                <a:ea typeface="Poppins Light"/>
                <a:cs typeface="Poppins Light"/>
                <a:sym typeface="Poppins Light"/>
              </a:rPr>
              <a:t>September 25th, 2023</a:t>
            </a:r>
            <a:endParaRPr sz="1600">
              <a:solidFill>
                <a:srgbClr val="FFB500"/>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0"/>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684" name="Google Shape;684;p80"/>
          <p:cNvSpPr txBox="1"/>
          <p:nvPr>
            <p:ph type="title"/>
          </p:nvPr>
        </p:nvSpPr>
        <p:spPr>
          <a:xfrm>
            <a:off x="237013" y="499050"/>
            <a:ext cx="116796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MARKET IMPACT</a:t>
            </a:r>
            <a:endParaRPr>
              <a:solidFill>
                <a:srgbClr val="E2C07F"/>
              </a:solidFill>
            </a:endParaRPr>
          </a:p>
          <a:p>
            <a:pPr indent="0" lvl="0" marL="0" rtl="0" algn="l">
              <a:lnSpc>
                <a:spcPct val="85000"/>
              </a:lnSpc>
              <a:spcBef>
                <a:spcPts val="0"/>
              </a:spcBef>
              <a:spcAft>
                <a:spcPts val="0"/>
              </a:spcAft>
              <a:buClr>
                <a:schemeClr val="lt1"/>
              </a:buClr>
              <a:buSzPts val="5400"/>
              <a:buFont typeface="Arial Black"/>
              <a:buNone/>
            </a:pPr>
            <a:r>
              <a:rPr lang="en">
                <a:solidFill>
                  <a:srgbClr val="FFFFFF"/>
                </a:solidFill>
              </a:rPr>
              <a:t>AUGUST 10TH - SEPTEMBER 17TH </a:t>
            </a:r>
            <a:endParaRPr>
              <a:solidFill>
                <a:srgbClr val="FFFFFF"/>
              </a:solidFill>
            </a:endParaRPr>
          </a:p>
          <a:p>
            <a:pPr indent="0" lvl="0" marL="0" rtl="0" algn="l">
              <a:lnSpc>
                <a:spcPct val="85000"/>
              </a:lnSpc>
              <a:spcBef>
                <a:spcPts val="0"/>
              </a:spcBef>
              <a:spcAft>
                <a:spcPts val="0"/>
              </a:spcAft>
              <a:buClr>
                <a:schemeClr val="lt1"/>
              </a:buClr>
              <a:buSzPts val="5400"/>
              <a:buFont typeface="Arial Black"/>
              <a:buNone/>
            </a:pPr>
            <a:r>
              <a:rPr lang="en">
                <a:solidFill>
                  <a:srgbClr val="FFFFFF"/>
                </a:solidFill>
              </a:rPr>
              <a:t>2023</a:t>
            </a:r>
            <a:endParaRPr>
              <a:solidFill>
                <a:srgbClr val="FFFFFF"/>
              </a:solidFill>
            </a:endParaRPr>
          </a:p>
        </p:txBody>
      </p:sp>
      <p:sp>
        <p:nvSpPr>
          <p:cNvPr id="685" name="Google Shape;685;p8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86" name="Google Shape;686;p80"/>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687" name="Google Shape;687;p80"/>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88" name="Google Shape;688;p80"/>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81"/>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694" name="Google Shape;694;p8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81"/>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pic>
        <p:nvPicPr>
          <p:cNvPr id="696" name="Google Shape;696;p81"/>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97" name="Google Shape;697;p81"/>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698" name="Google Shape;698;p8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MBN SNAPSHOT - DFW </a:t>
            </a:r>
            <a:endParaRPr/>
          </a:p>
        </p:txBody>
      </p:sp>
      <p:grpSp>
        <p:nvGrpSpPr>
          <p:cNvPr id="699" name="Google Shape;699;p81"/>
          <p:cNvGrpSpPr/>
          <p:nvPr/>
        </p:nvGrpSpPr>
        <p:grpSpPr>
          <a:xfrm>
            <a:off x="905633" y="1585917"/>
            <a:ext cx="10416000" cy="3935025"/>
            <a:chOff x="905633" y="1509717"/>
            <a:chExt cx="10416000" cy="3935025"/>
          </a:xfrm>
        </p:grpSpPr>
        <p:sp>
          <p:nvSpPr>
            <p:cNvPr id="700" name="Google Shape;700;p81"/>
            <p:cNvSpPr txBox="1"/>
            <p:nvPr/>
          </p:nvSpPr>
          <p:spPr>
            <a:xfrm>
              <a:off x="6228233" y="15225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EVENTS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34</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701" name="Google Shape;701;p81"/>
            <p:cNvSpPr txBox="1"/>
            <p:nvPr/>
          </p:nvSpPr>
          <p:spPr>
            <a:xfrm>
              <a:off x="3566933" y="15097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ACCOUNTS</a:t>
              </a:r>
              <a:endParaRPr sz="19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Clr>
                  <a:schemeClr val="dk1"/>
                </a:buClr>
                <a:buSzPts val="1500"/>
                <a:buFont typeface="Arial"/>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Clr>
                  <a:schemeClr val="dk1"/>
                </a:buClr>
                <a:buSzPts val="1500"/>
                <a:buFont typeface="Arial"/>
                <a:buNone/>
              </a:pPr>
              <a:r>
                <a:rPr lang="en" sz="3600">
                  <a:solidFill>
                    <a:srgbClr val="FFFFFF"/>
                  </a:solidFill>
                  <a:latin typeface="Poppins Black"/>
                  <a:ea typeface="Poppins Black"/>
                  <a:cs typeface="Poppins Black"/>
                  <a:sym typeface="Poppins Black"/>
                </a:rPr>
                <a:t>23</a:t>
              </a:r>
              <a:endParaRPr sz="3600">
                <a:solidFill>
                  <a:srgbClr val="FFFFF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b="1" sz="2000">
                <a:solidFill>
                  <a:srgbClr val="FFFFFF"/>
                </a:solidFill>
              </a:endParaRPr>
            </a:p>
          </p:txBody>
        </p:sp>
        <p:sp>
          <p:nvSpPr>
            <p:cNvPr id="702" name="Google Shape;702;p81"/>
            <p:cNvSpPr txBox="1"/>
            <p:nvPr/>
          </p:nvSpPr>
          <p:spPr>
            <a:xfrm>
              <a:off x="905633" y="1522517"/>
              <a:ext cx="2432100" cy="17532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MARKET</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000">
                  <a:solidFill>
                    <a:srgbClr val="FFFFFF"/>
                  </a:solidFill>
                  <a:latin typeface="Poppins Black"/>
                  <a:ea typeface="Poppins Black"/>
                  <a:cs typeface="Poppins Black"/>
                  <a:sym typeface="Poppins Black"/>
                </a:rPr>
                <a:t>DFW</a:t>
              </a:r>
              <a:endParaRPr sz="3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200">
                <a:solidFill>
                  <a:srgbClr val="FFFFFF"/>
                </a:solidFill>
              </a:endParaRPr>
            </a:p>
          </p:txBody>
        </p:sp>
        <p:sp>
          <p:nvSpPr>
            <p:cNvPr id="703" name="Google Shape;703;p81"/>
            <p:cNvSpPr txBox="1"/>
            <p:nvPr/>
          </p:nvSpPr>
          <p:spPr>
            <a:xfrm>
              <a:off x="8854283" y="15097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BAR SPEND</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$13,707</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704" name="Google Shape;704;p81"/>
            <p:cNvSpPr txBox="1"/>
            <p:nvPr/>
          </p:nvSpPr>
          <p:spPr>
            <a:xfrm>
              <a:off x="6228233" y="36162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SAMPLED</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chemeClr val="lt1"/>
                  </a:solidFill>
                  <a:latin typeface="Poppins Black"/>
                  <a:ea typeface="Poppins Black"/>
                  <a:cs typeface="Poppins Black"/>
                  <a:sym typeface="Poppins Black"/>
                </a:rPr>
                <a:t>2,025</a:t>
              </a:r>
              <a:endParaRPr sz="3600">
                <a:solidFill>
                  <a:schemeClr val="lt1"/>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705" name="Google Shape;705;p81"/>
            <p:cNvSpPr txBox="1"/>
            <p:nvPr/>
          </p:nvSpPr>
          <p:spPr>
            <a:xfrm>
              <a:off x="3566933" y="36034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ENGAGEMENTS</a:t>
              </a:r>
              <a:endParaRPr sz="19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Clr>
                  <a:schemeClr val="dk1"/>
                </a:buClr>
                <a:buSzPts val="1500"/>
                <a:buFont typeface="Arial"/>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Clr>
                  <a:schemeClr val="dk1"/>
                </a:buClr>
                <a:buSzPts val="1500"/>
                <a:buFont typeface="Arial"/>
                <a:buNone/>
              </a:pPr>
              <a:r>
                <a:rPr lang="en" sz="3600">
                  <a:solidFill>
                    <a:schemeClr val="lt1"/>
                  </a:solidFill>
                  <a:latin typeface="Poppins Black"/>
                  <a:ea typeface="Poppins Black"/>
                  <a:cs typeface="Poppins Black"/>
                  <a:sym typeface="Poppins Black"/>
                </a:rPr>
                <a:t>3,115</a:t>
              </a:r>
              <a:endParaRPr sz="3600">
                <a:solidFill>
                  <a:schemeClr val="lt1"/>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b="1" sz="2000">
                <a:solidFill>
                  <a:srgbClr val="FFFFFF"/>
                </a:solidFill>
              </a:endParaRPr>
            </a:p>
          </p:txBody>
        </p:sp>
        <p:sp>
          <p:nvSpPr>
            <p:cNvPr id="706" name="Google Shape;706;p81"/>
            <p:cNvSpPr txBox="1"/>
            <p:nvPr/>
          </p:nvSpPr>
          <p:spPr>
            <a:xfrm>
              <a:off x="905633" y="36162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IMPRESSIONS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chemeClr val="lt1"/>
                  </a:solidFill>
                  <a:latin typeface="Poppins Black"/>
                  <a:ea typeface="Poppins Black"/>
                  <a:cs typeface="Poppins Black"/>
                  <a:sym typeface="Poppins Black"/>
                </a:rPr>
                <a:t>3,341</a:t>
              </a:r>
              <a:endParaRPr sz="3600">
                <a:solidFill>
                  <a:schemeClr val="lt1"/>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707" name="Google Shape;707;p81"/>
            <p:cNvSpPr txBox="1"/>
            <p:nvPr/>
          </p:nvSpPr>
          <p:spPr>
            <a:xfrm>
              <a:off x="8889533" y="36034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GIVEAWAYS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chemeClr val="lt1"/>
                  </a:solidFill>
                  <a:latin typeface="Poppins Black"/>
                  <a:ea typeface="Poppins Black"/>
                  <a:cs typeface="Poppins Black"/>
                  <a:sym typeface="Poppins Black"/>
                </a:rPr>
                <a:t>3,330</a:t>
              </a:r>
              <a:endParaRPr sz="3600">
                <a:solidFill>
                  <a:schemeClr val="lt1"/>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grpSp>
      <p:sp>
        <p:nvSpPr>
          <p:cNvPr id="708" name="Google Shape;708;p81"/>
          <p:cNvSpPr txBox="1"/>
          <p:nvPr/>
        </p:nvSpPr>
        <p:spPr>
          <a:xfrm>
            <a:off x="905625" y="5791200"/>
            <a:ext cx="1044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Poppins Light"/>
                <a:ea typeface="Poppins Light"/>
                <a:cs typeface="Poppins Light"/>
                <a:sym typeface="Poppins Light"/>
              </a:rPr>
              <a:t>99% of sampling goal met; some accounts were slower due to extremely hot temperatures.. 10 Pre-promotion MBN’s &amp; 24 van/artist events.</a:t>
            </a:r>
            <a:endParaRPr i="1" sz="1200">
              <a:solidFill>
                <a:schemeClr val="lt1"/>
              </a:solidFill>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2"/>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CONSUMER DEMOGRAPHICS</a:t>
            </a:r>
            <a:endParaRPr/>
          </a:p>
        </p:txBody>
      </p:sp>
      <p:sp>
        <p:nvSpPr>
          <p:cNvPr id="714" name="Google Shape;714;p82"/>
          <p:cNvSpPr txBox="1"/>
          <p:nvPr/>
        </p:nvSpPr>
        <p:spPr>
          <a:xfrm>
            <a:off x="-1" y="7583180"/>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15" name="Google Shape;715;p82"/>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16" name="Google Shape;716;p82"/>
          <p:cNvSpPr txBox="1"/>
          <p:nvPr>
            <p:ph idx="1" type="body"/>
          </p:nvPr>
        </p:nvSpPr>
        <p:spPr>
          <a:xfrm>
            <a:off x="393525" y="1576375"/>
            <a:ext cx="10230300" cy="502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 majority of consumers were white &amp; hispanic males in the 21-40 age range.</a:t>
            </a:r>
            <a:endParaRPr/>
          </a:p>
          <a:p>
            <a:pPr indent="0" lvl="0" marL="0" rtl="0" algn="l">
              <a:spcBef>
                <a:spcPts val="1600"/>
              </a:spcBef>
              <a:spcAft>
                <a:spcPts val="1600"/>
              </a:spcAft>
              <a:buNone/>
            </a:pPr>
            <a:r>
              <a:t/>
            </a:r>
            <a:endParaRPr/>
          </a:p>
        </p:txBody>
      </p:sp>
      <p:pic>
        <p:nvPicPr>
          <p:cNvPr id="717" name="Google Shape;717;p82" title="Chart"/>
          <p:cNvPicPr preferRelativeResize="0"/>
          <p:nvPr/>
        </p:nvPicPr>
        <p:blipFill rotWithShape="1">
          <a:blip r:embed="rId3">
            <a:alphaModFix/>
          </a:blip>
          <a:srcRect b="0" l="25117" r="23178" t="0"/>
          <a:stretch/>
        </p:blipFill>
        <p:spPr>
          <a:xfrm>
            <a:off x="237675" y="2245550"/>
            <a:ext cx="3077025" cy="3592501"/>
          </a:xfrm>
          <a:prstGeom prst="rect">
            <a:avLst/>
          </a:prstGeom>
          <a:noFill/>
          <a:ln>
            <a:noFill/>
          </a:ln>
        </p:spPr>
      </p:pic>
      <p:pic>
        <p:nvPicPr>
          <p:cNvPr id="718" name="Google Shape;718;p82" title="Chart"/>
          <p:cNvPicPr preferRelativeResize="0"/>
          <p:nvPr/>
        </p:nvPicPr>
        <p:blipFill rotWithShape="1">
          <a:blip r:embed="rId4">
            <a:alphaModFix/>
          </a:blip>
          <a:srcRect b="0" l="24692" r="26228" t="0"/>
          <a:stretch/>
        </p:blipFill>
        <p:spPr>
          <a:xfrm>
            <a:off x="8826675" y="2203100"/>
            <a:ext cx="2920626" cy="3679751"/>
          </a:xfrm>
          <a:prstGeom prst="rect">
            <a:avLst/>
          </a:prstGeom>
          <a:noFill/>
          <a:ln>
            <a:noFill/>
          </a:ln>
        </p:spPr>
      </p:pic>
      <p:pic>
        <p:nvPicPr>
          <p:cNvPr id="719" name="Google Shape;719;p82" title="Chart"/>
          <p:cNvPicPr preferRelativeResize="0"/>
          <p:nvPr/>
        </p:nvPicPr>
        <p:blipFill>
          <a:blip r:embed="rId5">
            <a:alphaModFix/>
          </a:blip>
          <a:stretch>
            <a:fillRect/>
          </a:stretch>
        </p:blipFill>
        <p:spPr>
          <a:xfrm>
            <a:off x="3390900" y="2319825"/>
            <a:ext cx="5419425" cy="3288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PACKAGING BREAKDOWN</a:t>
            </a:r>
            <a:endParaRPr/>
          </a:p>
        </p:txBody>
      </p:sp>
      <p:sp>
        <p:nvSpPr>
          <p:cNvPr id="725" name="Google Shape;725;p83"/>
          <p:cNvSpPr txBox="1"/>
          <p:nvPr>
            <p:ph idx="1" type="body"/>
          </p:nvPr>
        </p:nvSpPr>
        <p:spPr>
          <a:xfrm>
            <a:off x="419100" y="1981200"/>
            <a:ext cx="3886200" cy="438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t>Due to </a:t>
            </a:r>
            <a:r>
              <a:rPr lang="en"/>
              <a:t>unforeseen</a:t>
            </a:r>
            <a:r>
              <a:rPr lang="en"/>
              <a:t> draft issues, a majority of the accounts had either bottle or cans.  </a:t>
            </a:r>
            <a:endParaRPr/>
          </a:p>
          <a:p>
            <a:pPr indent="0" lvl="0" marL="0" rtl="0" algn="l">
              <a:spcBef>
                <a:spcPts val="1600"/>
              </a:spcBef>
              <a:spcAft>
                <a:spcPts val="1600"/>
              </a:spcAft>
              <a:buNone/>
            </a:pPr>
            <a:r>
              <a:t/>
            </a:r>
            <a:endParaRPr/>
          </a:p>
        </p:txBody>
      </p:sp>
      <p:sp>
        <p:nvSpPr>
          <p:cNvPr id="726" name="Google Shape;726;p8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7" name="Google Shape;727;p83"/>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pic>
        <p:nvPicPr>
          <p:cNvPr id="728" name="Google Shape;728;p83" title="Chart"/>
          <p:cNvPicPr preferRelativeResize="0"/>
          <p:nvPr/>
        </p:nvPicPr>
        <p:blipFill>
          <a:blip r:embed="rId3">
            <a:alphaModFix/>
          </a:blip>
          <a:stretch>
            <a:fillRect/>
          </a:stretch>
        </p:blipFill>
        <p:spPr>
          <a:xfrm>
            <a:off x="4470200" y="1561726"/>
            <a:ext cx="7086600" cy="43818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4"/>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MICROSITE &amp; SWEEPS ENGAGEMENT</a:t>
            </a:r>
            <a:endParaRPr/>
          </a:p>
        </p:txBody>
      </p:sp>
      <p:sp>
        <p:nvSpPr>
          <p:cNvPr id="734" name="Google Shape;734;p84"/>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35" name="Google Shape;735;p8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6" name="Google Shape;736;p84"/>
          <p:cNvSpPr txBox="1"/>
          <p:nvPr>
            <p:ph idx="1" type="body"/>
          </p:nvPr>
        </p:nvSpPr>
        <p:spPr>
          <a:xfrm>
            <a:off x="419100" y="1561000"/>
            <a:ext cx="5981700" cy="1906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The elevated prize of the Phat Scooter drove consumer engagement, which increased traffic and sweeps entries on the microsite.</a:t>
            </a:r>
            <a:endParaRPr/>
          </a:p>
          <a:p>
            <a:pPr indent="0" lvl="0" marL="0" rtl="0" algn="l">
              <a:spcBef>
                <a:spcPts val="1600"/>
              </a:spcBef>
              <a:spcAft>
                <a:spcPts val="0"/>
              </a:spcAft>
              <a:buClr>
                <a:schemeClr val="dk1"/>
              </a:buClr>
              <a:buSzPts val="1100"/>
              <a:buFont typeface="Arial"/>
              <a:buNone/>
            </a:pPr>
            <a:r>
              <a:rPr lang="en"/>
              <a:t>1,511</a:t>
            </a:r>
            <a:r>
              <a:rPr lang="en"/>
              <a:t> QR Code Scans &amp; 937 Sweeps Entries from 8/10 - 9/17</a:t>
            </a:r>
            <a:endParaRPr/>
          </a:p>
          <a:p>
            <a:pPr indent="0" lvl="0" marL="0" rtl="0" algn="l">
              <a:spcBef>
                <a:spcPts val="1600"/>
              </a:spcBef>
              <a:spcAft>
                <a:spcPts val="0"/>
              </a:spcAft>
              <a:buClr>
                <a:schemeClr val="dk1"/>
              </a:buClr>
              <a:buSzPts val="1100"/>
              <a:buFont typeface="Arial"/>
              <a:buNone/>
            </a:pPr>
            <a:r>
              <a:t/>
            </a:r>
            <a:endParaRPr>
              <a:solidFill>
                <a:srgbClr val="FF0000"/>
              </a:solidFil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737" name="Google Shape;737;p84"/>
          <p:cNvPicPr preferRelativeResize="0"/>
          <p:nvPr/>
        </p:nvPicPr>
        <p:blipFill>
          <a:blip r:embed="rId3">
            <a:alphaModFix/>
          </a:blip>
          <a:stretch>
            <a:fillRect/>
          </a:stretch>
        </p:blipFill>
        <p:spPr>
          <a:xfrm>
            <a:off x="3276599" y="3028463"/>
            <a:ext cx="2286000" cy="3331811"/>
          </a:xfrm>
          <a:prstGeom prst="rect">
            <a:avLst/>
          </a:prstGeom>
          <a:noFill/>
          <a:ln>
            <a:noFill/>
          </a:ln>
        </p:spPr>
      </p:pic>
      <p:pic>
        <p:nvPicPr>
          <p:cNvPr id="738" name="Google Shape;738;p84" title="Chart"/>
          <p:cNvPicPr preferRelativeResize="0"/>
          <p:nvPr/>
        </p:nvPicPr>
        <p:blipFill>
          <a:blip r:embed="rId4">
            <a:alphaModFix/>
          </a:blip>
          <a:stretch>
            <a:fillRect/>
          </a:stretch>
        </p:blipFill>
        <p:spPr>
          <a:xfrm>
            <a:off x="7366075" y="840712"/>
            <a:ext cx="4183524" cy="2586812"/>
          </a:xfrm>
          <a:prstGeom prst="rect">
            <a:avLst/>
          </a:prstGeom>
          <a:noFill/>
          <a:ln cap="flat" cmpd="sng" w="9525">
            <a:solidFill>
              <a:schemeClr val="dk1"/>
            </a:solidFill>
            <a:prstDash val="solid"/>
            <a:round/>
            <a:headEnd len="sm" w="sm" type="none"/>
            <a:tailEnd len="sm" w="sm" type="none"/>
          </a:ln>
        </p:spPr>
      </p:pic>
      <p:pic>
        <p:nvPicPr>
          <p:cNvPr id="739" name="Google Shape;739;p84" title="Chart"/>
          <p:cNvPicPr preferRelativeResize="0"/>
          <p:nvPr/>
        </p:nvPicPr>
        <p:blipFill>
          <a:blip r:embed="rId5">
            <a:alphaModFix/>
          </a:blip>
          <a:stretch>
            <a:fillRect/>
          </a:stretch>
        </p:blipFill>
        <p:spPr>
          <a:xfrm>
            <a:off x="7391400" y="3659600"/>
            <a:ext cx="4183524" cy="258681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title"/>
          </p:nvPr>
        </p:nvSpPr>
        <p:spPr>
          <a:xfrm>
            <a:off x="419100" y="495300"/>
            <a:ext cx="11353800" cy="735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SOCIAL POSTS</a:t>
            </a:r>
            <a:endParaRPr/>
          </a:p>
        </p:txBody>
      </p:sp>
      <p:sp>
        <p:nvSpPr>
          <p:cNvPr id="745" name="Google Shape;745;p8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6" name="Google Shape;746;p85"/>
          <p:cNvSpPr txBox="1"/>
          <p:nvPr/>
        </p:nvSpPr>
        <p:spPr>
          <a:xfrm>
            <a:off x="296975" y="1117175"/>
            <a:ext cx="113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oppins Light"/>
                <a:ea typeface="Poppins Light"/>
                <a:cs typeface="Poppins Light"/>
                <a:sym typeface="Poppins Light"/>
              </a:rPr>
              <a:t>With over 7k followers, the local artist, Preston, made some great traction online, engaging with consumers,  promoting the events,  and creating more brand visibility. He posted some of his unique, custom designs, creating a buzz within the local community.</a:t>
            </a:r>
            <a:endParaRPr sz="1600">
              <a:solidFill>
                <a:schemeClr val="dk1"/>
              </a:solidFill>
              <a:latin typeface="Poppins Light"/>
              <a:ea typeface="Poppins Light"/>
              <a:cs typeface="Poppins Light"/>
              <a:sym typeface="Poppins Light"/>
            </a:endParaRPr>
          </a:p>
        </p:txBody>
      </p:sp>
      <p:pic>
        <p:nvPicPr>
          <p:cNvPr id="747" name="Google Shape;747;p85"/>
          <p:cNvPicPr preferRelativeResize="0"/>
          <p:nvPr/>
        </p:nvPicPr>
        <p:blipFill>
          <a:blip r:embed="rId3">
            <a:alphaModFix/>
          </a:blip>
          <a:stretch>
            <a:fillRect/>
          </a:stretch>
        </p:blipFill>
        <p:spPr>
          <a:xfrm>
            <a:off x="416575" y="2464075"/>
            <a:ext cx="2049257" cy="3643123"/>
          </a:xfrm>
          <a:prstGeom prst="rect">
            <a:avLst/>
          </a:prstGeom>
          <a:noFill/>
          <a:ln>
            <a:noFill/>
          </a:ln>
        </p:spPr>
      </p:pic>
      <p:pic>
        <p:nvPicPr>
          <p:cNvPr id="748" name="Google Shape;748;p85"/>
          <p:cNvPicPr preferRelativeResize="0"/>
          <p:nvPr/>
        </p:nvPicPr>
        <p:blipFill rotWithShape="1">
          <a:blip r:embed="rId4">
            <a:alphaModFix/>
          </a:blip>
          <a:srcRect b="14361" l="0" r="0" t="0"/>
          <a:stretch/>
        </p:blipFill>
        <p:spPr>
          <a:xfrm>
            <a:off x="2879088" y="2464073"/>
            <a:ext cx="1966175" cy="3643125"/>
          </a:xfrm>
          <a:prstGeom prst="rect">
            <a:avLst/>
          </a:prstGeom>
          <a:noFill/>
          <a:ln>
            <a:noFill/>
          </a:ln>
        </p:spPr>
      </p:pic>
      <p:pic>
        <p:nvPicPr>
          <p:cNvPr id="749" name="Google Shape;749;p85"/>
          <p:cNvPicPr preferRelativeResize="0"/>
          <p:nvPr/>
        </p:nvPicPr>
        <p:blipFill rotWithShape="1">
          <a:blip r:embed="rId5">
            <a:alphaModFix/>
          </a:blip>
          <a:srcRect b="13778" l="0" r="0" t="0"/>
          <a:stretch/>
        </p:blipFill>
        <p:spPr>
          <a:xfrm>
            <a:off x="9875413" y="2451650"/>
            <a:ext cx="1966175" cy="3667974"/>
          </a:xfrm>
          <a:prstGeom prst="rect">
            <a:avLst/>
          </a:prstGeom>
          <a:noFill/>
          <a:ln>
            <a:noFill/>
          </a:ln>
        </p:spPr>
      </p:pic>
      <p:pic>
        <p:nvPicPr>
          <p:cNvPr id="750" name="Google Shape;750;p85"/>
          <p:cNvPicPr preferRelativeResize="0"/>
          <p:nvPr/>
        </p:nvPicPr>
        <p:blipFill rotWithShape="1">
          <a:blip r:embed="rId6">
            <a:alphaModFix/>
          </a:blip>
          <a:srcRect b="13778" l="0" r="0" t="0"/>
          <a:stretch/>
        </p:blipFill>
        <p:spPr>
          <a:xfrm>
            <a:off x="7496000" y="2451650"/>
            <a:ext cx="1966200" cy="3667974"/>
          </a:xfrm>
          <a:prstGeom prst="rect">
            <a:avLst/>
          </a:prstGeom>
          <a:noFill/>
          <a:ln>
            <a:noFill/>
          </a:ln>
        </p:spPr>
      </p:pic>
      <p:pic>
        <p:nvPicPr>
          <p:cNvPr id="751" name="Google Shape;751;p85"/>
          <p:cNvPicPr preferRelativeResize="0"/>
          <p:nvPr/>
        </p:nvPicPr>
        <p:blipFill rotWithShape="1">
          <a:blip r:embed="rId7">
            <a:alphaModFix/>
          </a:blip>
          <a:srcRect b="13778" l="0" r="0" t="0"/>
          <a:stretch/>
        </p:blipFill>
        <p:spPr>
          <a:xfrm>
            <a:off x="5187513" y="2451650"/>
            <a:ext cx="1966200" cy="3667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86"/>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757" name="Google Shape;757;p86"/>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PHOTOS &amp; CONSUMERS</a:t>
            </a:r>
            <a:endParaRPr>
              <a:solidFill>
                <a:srgbClr val="E2C07F"/>
              </a:solidFill>
            </a:endParaRPr>
          </a:p>
        </p:txBody>
      </p:sp>
      <p:sp>
        <p:nvSpPr>
          <p:cNvPr id="758" name="Google Shape;758;p8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59" name="Google Shape;759;p86"/>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760" name="Google Shape;760;p86"/>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761" name="Google Shape;761;p86"/>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PHOTOS</a:t>
            </a:r>
            <a:endParaRPr/>
          </a:p>
        </p:txBody>
      </p:sp>
      <p:sp>
        <p:nvSpPr>
          <p:cNvPr id="767" name="Google Shape;767;p8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68" name="Google Shape;768;p87"/>
          <p:cNvPicPr preferRelativeResize="0"/>
          <p:nvPr/>
        </p:nvPicPr>
        <p:blipFill>
          <a:blip r:embed="rId3">
            <a:alphaModFix/>
          </a:blip>
          <a:stretch>
            <a:fillRect/>
          </a:stretch>
        </p:blipFill>
        <p:spPr>
          <a:xfrm>
            <a:off x="210488" y="2019300"/>
            <a:ext cx="2608920" cy="3733801"/>
          </a:xfrm>
          <a:prstGeom prst="rect">
            <a:avLst/>
          </a:prstGeom>
          <a:noFill/>
          <a:ln>
            <a:noFill/>
          </a:ln>
        </p:spPr>
      </p:pic>
      <p:pic>
        <p:nvPicPr>
          <p:cNvPr id="769" name="Google Shape;769;p87"/>
          <p:cNvPicPr preferRelativeResize="0"/>
          <p:nvPr/>
        </p:nvPicPr>
        <p:blipFill>
          <a:blip r:embed="rId4">
            <a:alphaModFix/>
          </a:blip>
          <a:stretch>
            <a:fillRect/>
          </a:stretch>
        </p:blipFill>
        <p:spPr>
          <a:xfrm>
            <a:off x="3067037" y="2019300"/>
            <a:ext cx="2800351" cy="3733801"/>
          </a:xfrm>
          <a:prstGeom prst="rect">
            <a:avLst/>
          </a:prstGeom>
          <a:noFill/>
          <a:ln>
            <a:noFill/>
          </a:ln>
        </p:spPr>
      </p:pic>
      <p:pic>
        <p:nvPicPr>
          <p:cNvPr id="770" name="Google Shape;770;p87"/>
          <p:cNvPicPr preferRelativeResize="0"/>
          <p:nvPr/>
        </p:nvPicPr>
        <p:blipFill>
          <a:blip r:embed="rId5">
            <a:alphaModFix/>
          </a:blip>
          <a:stretch>
            <a:fillRect/>
          </a:stretch>
        </p:blipFill>
        <p:spPr>
          <a:xfrm>
            <a:off x="6147175" y="2019300"/>
            <a:ext cx="2800351" cy="3733801"/>
          </a:xfrm>
          <a:prstGeom prst="rect">
            <a:avLst/>
          </a:prstGeom>
          <a:noFill/>
          <a:ln>
            <a:noFill/>
          </a:ln>
        </p:spPr>
      </p:pic>
      <p:pic>
        <p:nvPicPr>
          <p:cNvPr id="771" name="Google Shape;771;p87"/>
          <p:cNvPicPr preferRelativeResize="0"/>
          <p:nvPr/>
        </p:nvPicPr>
        <p:blipFill>
          <a:blip r:embed="rId6">
            <a:alphaModFix/>
          </a:blip>
          <a:stretch>
            <a:fillRect/>
          </a:stretch>
        </p:blipFill>
        <p:spPr>
          <a:xfrm>
            <a:off x="9227325" y="2019300"/>
            <a:ext cx="2800350" cy="373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PHOTOS</a:t>
            </a:r>
            <a:endParaRPr/>
          </a:p>
        </p:txBody>
      </p:sp>
      <p:sp>
        <p:nvSpPr>
          <p:cNvPr id="777" name="Google Shape;777;p8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8" name="Google Shape;778;p88"/>
          <p:cNvPicPr preferRelativeResize="0"/>
          <p:nvPr/>
        </p:nvPicPr>
        <p:blipFill>
          <a:blip r:embed="rId3">
            <a:alphaModFix/>
          </a:blip>
          <a:stretch>
            <a:fillRect/>
          </a:stretch>
        </p:blipFill>
        <p:spPr>
          <a:xfrm>
            <a:off x="607675" y="1562101"/>
            <a:ext cx="6857999" cy="5143499"/>
          </a:xfrm>
          <a:prstGeom prst="rect">
            <a:avLst/>
          </a:prstGeom>
          <a:noFill/>
          <a:ln>
            <a:noFill/>
          </a:ln>
        </p:spPr>
      </p:pic>
      <p:pic>
        <p:nvPicPr>
          <p:cNvPr id="779" name="Google Shape;779;p88"/>
          <p:cNvPicPr preferRelativeResize="0"/>
          <p:nvPr/>
        </p:nvPicPr>
        <p:blipFill>
          <a:blip r:embed="rId4">
            <a:alphaModFix/>
          </a:blip>
          <a:stretch>
            <a:fillRect/>
          </a:stretch>
        </p:blipFill>
        <p:spPr>
          <a:xfrm>
            <a:off x="7670349" y="1562101"/>
            <a:ext cx="3857624" cy="51434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PHOTOS</a:t>
            </a:r>
            <a:endParaRPr/>
          </a:p>
        </p:txBody>
      </p:sp>
      <p:sp>
        <p:nvSpPr>
          <p:cNvPr id="785" name="Google Shape;785;p8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86" name="Google Shape;786;p89"/>
          <p:cNvPicPr preferRelativeResize="0"/>
          <p:nvPr/>
        </p:nvPicPr>
        <p:blipFill>
          <a:blip r:embed="rId3">
            <a:alphaModFix/>
          </a:blip>
          <a:stretch>
            <a:fillRect/>
          </a:stretch>
        </p:blipFill>
        <p:spPr>
          <a:xfrm>
            <a:off x="125225" y="1981200"/>
            <a:ext cx="2770368" cy="3693824"/>
          </a:xfrm>
          <a:prstGeom prst="rect">
            <a:avLst/>
          </a:prstGeom>
          <a:noFill/>
          <a:ln>
            <a:noFill/>
          </a:ln>
        </p:spPr>
      </p:pic>
      <p:pic>
        <p:nvPicPr>
          <p:cNvPr id="787" name="Google Shape;787;p89"/>
          <p:cNvPicPr preferRelativeResize="0"/>
          <p:nvPr/>
        </p:nvPicPr>
        <p:blipFill>
          <a:blip r:embed="rId4">
            <a:alphaModFix/>
          </a:blip>
          <a:stretch>
            <a:fillRect/>
          </a:stretch>
        </p:blipFill>
        <p:spPr>
          <a:xfrm>
            <a:off x="6201963" y="1981200"/>
            <a:ext cx="2770368" cy="3693824"/>
          </a:xfrm>
          <a:prstGeom prst="rect">
            <a:avLst/>
          </a:prstGeom>
          <a:noFill/>
          <a:ln>
            <a:noFill/>
          </a:ln>
        </p:spPr>
      </p:pic>
      <p:pic>
        <p:nvPicPr>
          <p:cNvPr id="788" name="Google Shape;788;p89"/>
          <p:cNvPicPr preferRelativeResize="0"/>
          <p:nvPr/>
        </p:nvPicPr>
        <p:blipFill>
          <a:blip r:embed="rId5">
            <a:alphaModFix/>
          </a:blip>
          <a:stretch>
            <a:fillRect/>
          </a:stretch>
        </p:blipFill>
        <p:spPr>
          <a:xfrm>
            <a:off x="3163600" y="1981200"/>
            <a:ext cx="2770369" cy="3693825"/>
          </a:xfrm>
          <a:prstGeom prst="rect">
            <a:avLst/>
          </a:prstGeom>
          <a:noFill/>
          <a:ln>
            <a:noFill/>
          </a:ln>
        </p:spPr>
      </p:pic>
      <p:pic>
        <p:nvPicPr>
          <p:cNvPr id="789" name="Google Shape;789;p89"/>
          <p:cNvPicPr preferRelativeResize="0"/>
          <p:nvPr/>
        </p:nvPicPr>
        <p:blipFill>
          <a:blip r:embed="rId6">
            <a:alphaModFix/>
          </a:blip>
          <a:stretch>
            <a:fillRect/>
          </a:stretch>
        </p:blipFill>
        <p:spPr>
          <a:xfrm>
            <a:off x="9202100" y="1985675"/>
            <a:ext cx="2850801" cy="3693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2"/>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800"/>
              <a:buFont typeface="Arial Black"/>
              <a:buNone/>
            </a:pPr>
            <a:r>
              <a:rPr lang="en">
                <a:solidFill>
                  <a:srgbClr val="E2C07F"/>
                </a:solidFill>
              </a:rPr>
              <a:t>TABLE OF CONTENTS</a:t>
            </a:r>
            <a:endParaRPr>
              <a:solidFill>
                <a:srgbClr val="E2C07F"/>
              </a:solidFill>
            </a:endParaRPr>
          </a:p>
        </p:txBody>
      </p:sp>
      <p:sp>
        <p:nvSpPr>
          <p:cNvPr id="599" name="Google Shape;599;p7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00" name="Google Shape;600;p72"/>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graphicFrame>
        <p:nvGraphicFramePr>
          <p:cNvPr id="601" name="Google Shape;601;p72"/>
          <p:cNvGraphicFramePr/>
          <p:nvPr/>
        </p:nvGraphicFramePr>
        <p:xfrm>
          <a:off x="331221" y="1646404"/>
          <a:ext cx="3000000" cy="3000000"/>
        </p:xfrm>
        <a:graphic>
          <a:graphicData uri="http://schemas.openxmlformats.org/drawingml/2006/table">
            <a:tbl>
              <a:tblPr>
                <a:noFill/>
                <a:tableStyleId>{3812F91C-6F0F-484D-BA21-47E86530E78A}</a:tableStyleId>
              </a:tblPr>
              <a:tblGrid>
                <a:gridCol w="2959700"/>
                <a:gridCol w="1026050"/>
              </a:tblGrid>
              <a:tr h="3641375">
                <a:tc>
                  <a:txBody>
                    <a:bodyPr/>
                    <a:lstStyle/>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PROGRAM OVERVIEW</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a:solidFill>
                            <a:schemeClr val="dk1"/>
                          </a:solidFill>
                          <a:latin typeface="Poppins Light"/>
                          <a:ea typeface="Poppins Light"/>
                          <a:cs typeface="Poppins Light"/>
                          <a:sym typeface="Poppins Light"/>
                        </a:rPr>
                        <a:t>CONCEPT &amp; APPROACH</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MARKET IMPACT</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a:solidFill>
                            <a:schemeClr val="dk1"/>
                          </a:solidFill>
                          <a:latin typeface="Poppins Light"/>
                          <a:ea typeface="Poppins Light"/>
                          <a:cs typeface="Poppins Light"/>
                          <a:sym typeface="Poppins Light"/>
                        </a:rPr>
                        <a:t>RESULTS &amp; SALES DATA</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PHOTOS &amp; CONSUMERS</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ACCOUNT FEEDBACK</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KEY LEARNINGS</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SemiBold"/>
                          <a:ea typeface="Poppins SemiBold"/>
                          <a:cs typeface="Poppins SemiBold"/>
                          <a:sym typeface="Poppins SemiBold"/>
                        </a:rPr>
                        <a:t>ACCOUNT APPENDIX</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3 - 9</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10</a:t>
                      </a:r>
                      <a:r>
                        <a:rPr lang="en">
                          <a:solidFill>
                            <a:schemeClr val="dk1"/>
                          </a:solidFill>
                          <a:latin typeface="Poppins SemiBold"/>
                          <a:ea typeface="Poppins SemiBold"/>
                          <a:cs typeface="Poppins SemiBold"/>
                          <a:sym typeface="Poppins SemiBold"/>
                        </a:rPr>
                        <a:t> - 15</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16</a:t>
                      </a:r>
                      <a:r>
                        <a:rPr lang="en">
                          <a:solidFill>
                            <a:schemeClr val="dk1"/>
                          </a:solidFill>
                          <a:latin typeface="Poppins SemiBold"/>
                          <a:ea typeface="Poppins SemiBold"/>
                          <a:cs typeface="Poppins SemiBold"/>
                          <a:sym typeface="Poppins SemiBold"/>
                        </a:rPr>
                        <a:t> - 21</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22 - 23</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24 - 26</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SemiBold"/>
                          <a:ea typeface="Poppins SemiBold"/>
                          <a:cs typeface="Poppins SemiBold"/>
                          <a:sym typeface="Poppins SemiBold"/>
                        </a:rPr>
                        <a:t>30 - 31</a:t>
                      </a:r>
                      <a:endParaRPr>
                        <a:solidFill>
                          <a:schemeClr val="dk1"/>
                        </a:solidFill>
                        <a:latin typeface="Poppins SemiBold"/>
                        <a:ea typeface="Poppins SemiBold"/>
                        <a:cs typeface="Poppins SemiBold"/>
                        <a:sym typeface="Poppi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02" name="Google Shape;602;p72"/>
          <p:cNvPicPr preferRelativeResize="0"/>
          <p:nvPr/>
        </p:nvPicPr>
        <p:blipFill rotWithShape="1">
          <a:blip r:embed="rId4">
            <a:alphaModFix/>
          </a:blip>
          <a:srcRect b="0" l="0" r="13726" t="0"/>
          <a:stretch/>
        </p:blipFill>
        <p:spPr>
          <a:xfrm>
            <a:off x="4381500" y="0"/>
            <a:ext cx="7888625"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PHOTOS</a:t>
            </a:r>
            <a:endParaRPr/>
          </a:p>
        </p:txBody>
      </p:sp>
      <p:sp>
        <p:nvSpPr>
          <p:cNvPr id="795" name="Google Shape;795;p9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96" name="Google Shape;796;p90"/>
          <p:cNvPicPr preferRelativeResize="0"/>
          <p:nvPr/>
        </p:nvPicPr>
        <p:blipFill>
          <a:blip r:embed="rId3">
            <a:alphaModFix/>
          </a:blip>
          <a:stretch>
            <a:fillRect/>
          </a:stretch>
        </p:blipFill>
        <p:spPr>
          <a:xfrm>
            <a:off x="157450" y="1981200"/>
            <a:ext cx="2814036" cy="3752049"/>
          </a:xfrm>
          <a:prstGeom prst="rect">
            <a:avLst/>
          </a:prstGeom>
          <a:noFill/>
          <a:ln>
            <a:noFill/>
          </a:ln>
        </p:spPr>
      </p:pic>
      <p:pic>
        <p:nvPicPr>
          <p:cNvPr id="797" name="Google Shape;797;p90"/>
          <p:cNvPicPr preferRelativeResize="0"/>
          <p:nvPr/>
        </p:nvPicPr>
        <p:blipFill>
          <a:blip r:embed="rId4">
            <a:alphaModFix/>
          </a:blip>
          <a:stretch>
            <a:fillRect/>
          </a:stretch>
        </p:blipFill>
        <p:spPr>
          <a:xfrm>
            <a:off x="3191786" y="1981200"/>
            <a:ext cx="2814038" cy="3752051"/>
          </a:xfrm>
          <a:prstGeom prst="rect">
            <a:avLst/>
          </a:prstGeom>
          <a:noFill/>
          <a:ln>
            <a:noFill/>
          </a:ln>
        </p:spPr>
      </p:pic>
      <p:pic>
        <p:nvPicPr>
          <p:cNvPr id="798" name="Google Shape;798;p90"/>
          <p:cNvPicPr preferRelativeResize="0"/>
          <p:nvPr/>
        </p:nvPicPr>
        <p:blipFill>
          <a:blip r:embed="rId5">
            <a:alphaModFix/>
          </a:blip>
          <a:stretch>
            <a:fillRect/>
          </a:stretch>
        </p:blipFill>
        <p:spPr>
          <a:xfrm>
            <a:off x="9220475" y="1981200"/>
            <a:ext cx="2814036" cy="3752049"/>
          </a:xfrm>
          <a:prstGeom prst="rect">
            <a:avLst/>
          </a:prstGeom>
          <a:noFill/>
          <a:ln>
            <a:noFill/>
          </a:ln>
        </p:spPr>
      </p:pic>
      <p:pic>
        <p:nvPicPr>
          <p:cNvPr id="799" name="Google Shape;799;p90"/>
          <p:cNvPicPr preferRelativeResize="0"/>
          <p:nvPr/>
        </p:nvPicPr>
        <p:blipFill>
          <a:blip r:embed="rId6">
            <a:alphaModFix/>
          </a:blip>
          <a:stretch>
            <a:fillRect/>
          </a:stretch>
        </p:blipFill>
        <p:spPr>
          <a:xfrm>
            <a:off x="6226137" y="1981200"/>
            <a:ext cx="2814813" cy="375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 </a:t>
            </a:r>
            <a:r>
              <a:rPr lang="en"/>
              <a:t>CONSUMER FEEDBACK</a:t>
            </a:r>
            <a:endParaRPr/>
          </a:p>
        </p:txBody>
      </p:sp>
      <p:sp>
        <p:nvSpPr>
          <p:cNvPr id="805" name="Google Shape;805;p91"/>
          <p:cNvSpPr txBox="1"/>
          <p:nvPr>
            <p:ph idx="1" type="body"/>
          </p:nvPr>
        </p:nvSpPr>
        <p:spPr>
          <a:xfrm>
            <a:off x="419100" y="1409700"/>
            <a:ext cx="3962400" cy="43815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1600"/>
              </a:spcBef>
              <a:spcAft>
                <a:spcPts val="0"/>
              </a:spcAft>
              <a:buSzPts val="1600"/>
              <a:buChar char="•"/>
            </a:pPr>
            <a:r>
              <a:rPr b="1" lang="en">
                <a:latin typeface="Poppins"/>
                <a:ea typeface="Poppins"/>
                <a:cs typeface="Poppins"/>
                <a:sym typeface="Poppins"/>
              </a:rPr>
              <a:t>Woody’s - </a:t>
            </a:r>
            <a:r>
              <a:rPr lang="en"/>
              <a:t>“I actually have a custom tote from last year, and still use it! I would love to have another one with a new design. Modelo is the best!”</a:t>
            </a:r>
            <a:endParaRPr/>
          </a:p>
          <a:p>
            <a:pPr indent="-228600" lvl="0" marL="228600" rtl="0" algn="l">
              <a:lnSpc>
                <a:spcPct val="90000"/>
              </a:lnSpc>
              <a:spcBef>
                <a:spcPts val="1600"/>
              </a:spcBef>
              <a:spcAft>
                <a:spcPts val="0"/>
              </a:spcAft>
              <a:buSzPts val="1600"/>
              <a:buChar char="•"/>
            </a:pPr>
            <a:r>
              <a:rPr b="1" lang="en">
                <a:latin typeface="Poppins"/>
                <a:ea typeface="Poppins"/>
                <a:cs typeface="Poppins"/>
                <a:sym typeface="Poppins"/>
              </a:rPr>
              <a:t> Barra Libre -</a:t>
            </a:r>
            <a:r>
              <a:rPr lang="en"/>
              <a:t> “Modelo is the only beer I drink, and I will definitely be back when the van is here.”</a:t>
            </a:r>
            <a:endParaRPr/>
          </a:p>
          <a:p>
            <a:pPr indent="-228600" lvl="0" marL="228600" rtl="0" algn="l">
              <a:lnSpc>
                <a:spcPct val="90000"/>
              </a:lnSpc>
              <a:spcBef>
                <a:spcPts val="1600"/>
              </a:spcBef>
              <a:spcAft>
                <a:spcPts val="0"/>
              </a:spcAft>
              <a:buSzPts val="1600"/>
              <a:buChar char="•"/>
            </a:pPr>
            <a:r>
              <a:rPr b="1" lang="en">
                <a:latin typeface="Poppins"/>
                <a:ea typeface="Poppins"/>
                <a:cs typeface="Poppins"/>
                <a:sym typeface="Poppins"/>
              </a:rPr>
              <a:t>J Gilligan’s - </a:t>
            </a:r>
            <a:r>
              <a:rPr lang="en"/>
              <a:t>“I love that Modelo is supporting a local artist.  And his artwork is dope!”</a:t>
            </a:r>
            <a:endParaRPr/>
          </a:p>
          <a:p>
            <a:pPr indent="-228600" lvl="0" marL="228600" rtl="0" algn="l">
              <a:lnSpc>
                <a:spcPct val="90000"/>
              </a:lnSpc>
              <a:spcBef>
                <a:spcPts val="1600"/>
              </a:spcBef>
              <a:spcAft>
                <a:spcPts val="0"/>
              </a:spcAft>
              <a:buSzPts val="1600"/>
              <a:buChar char="•"/>
            </a:pPr>
            <a:r>
              <a:rPr b="1" lang="en">
                <a:latin typeface="Poppins"/>
                <a:ea typeface="Poppins"/>
                <a:cs typeface="Poppins"/>
                <a:sym typeface="Poppins"/>
              </a:rPr>
              <a:t>Federales -</a:t>
            </a:r>
            <a:r>
              <a:rPr lang="en"/>
              <a:t> “I love the custom van. I never seen anything decked out like this from the inside out. Super cool.”</a:t>
            </a:r>
            <a:endParaRPr/>
          </a:p>
          <a:p>
            <a:pPr indent="-228600" lvl="0" marL="228600" rtl="0" algn="l">
              <a:lnSpc>
                <a:spcPct val="90000"/>
              </a:lnSpc>
              <a:spcBef>
                <a:spcPts val="1600"/>
              </a:spcBef>
              <a:spcAft>
                <a:spcPts val="0"/>
              </a:spcAft>
              <a:buSzPts val="1600"/>
              <a:buFont typeface="Poppins"/>
              <a:buChar char="•"/>
            </a:pPr>
            <a:r>
              <a:rPr b="1" lang="en">
                <a:latin typeface="Poppins"/>
                <a:ea typeface="Poppins"/>
                <a:cs typeface="Poppins"/>
                <a:sym typeface="Poppins"/>
              </a:rPr>
              <a:t>Yard Dawgs- </a:t>
            </a:r>
            <a:r>
              <a:rPr lang="en"/>
              <a:t>“This is exactly why I love Modelo!  They know how to throw an event. A great setup, and a great beer!”</a:t>
            </a:r>
            <a:endParaRPr/>
          </a:p>
        </p:txBody>
      </p:sp>
      <p:sp>
        <p:nvSpPr>
          <p:cNvPr id="806" name="Google Shape;806;p9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07" name="Google Shape;807;p91"/>
          <p:cNvPicPr preferRelativeResize="0"/>
          <p:nvPr/>
        </p:nvPicPr>
        <p:blipFill rotWithShape="1">
          <a:blip r:embed="rId3">
            <a:alphaModFix/>
          </a:blip>
          <a:srcRect b="2180" l="0" r="0" t="2180"/>
          <a:stretch/>
        </p:blipFill>
        <p:spPr>
          <a:xfrm>
            <a:off x="8199775" y="4102375"/>
            <a:ext cx="3183826" cy="2260324"/>
          </a:xfrm>
          <a:prstGeom prst="rect">
            <a:avLst/>
          </a:prstGeom>
          <a:noFill/>
          <a:ln>
            <a:noFill/>
          </a:ln>
        </p:spPr>
      </p:pic>
      <p:pic>
        <p:nvPicPr>
          <p:cNvPr id="808" name="Google Shape;808;p91"/>
          <p:cNvPicPr preferRelativeResize="0"/>
          <p:nvPr/>
        </p:nvPicPr>
        <p:blipFill>
          <a:blip r:embed="rId4">
            <a:alphaModFix/>
          </a:blip>
          <a:stretch>
            <a:fillRect/>
          </a:stretch>
        </p:blipFill>
        <p:spPr>
          <a:xfrm>
            <a:off x="4906042" y="1593975"/>
            <a:ext cx="3141335" cy="2356001"/>
          </a:xfrm>
          <a:prstGeom prst="rect">
            <a:avLst/>
          </a:prstGeom>
          <a:noFill/>
          <a:ln>
            <a:noFill/>
          </a:ln>
        </p:spPr>
      </p:pic>
      <p:pic>
        <p:nvPicPr>
          <p:cNvPr id="809" name="Google Shape;809;p91"/>
          <p:cNvPicPr preferRelativeResize="0"/>
          <p:nvPr/>
        </p:nvPicPr>
        <p:blipFill>
          <a:blip r:embed="rId5">
            <a:alphaModFix/>
          </a:blip>
          <a:stretch>
            <a:fillRect/>
          </a:stretch>
        </p:blipFill>
        <p:spPr>
          <a:xfrm>
            <a:off x="8199777" y="1562101"/>
            <a:ext cx="3183831" cy="2387873"/>
          </a:xfrm>
          <a:prstGeom prst="rect">
            <a:avLst/>
          </a:prstGeom>
          <a:noFill/>
          <a:ln>
            <a:noFill/>
          </a:ln>
        </p:spPr>
      </p:pic>
      <p:pic>
        <p:nvPicPr>
          <p:cNvPr id="810" name="Google Shape;810;p91"/>
          <p:cNvPicPr preferRelativeResize="0"/>
          <p:nvPr/>
        </p:nvPicPr>
        <p:blipFill>
          <a:blip r:embed="rId6">
            <a:alphaModFix/>
          </a:blip>
          <a:stretch>
            <a:fillRect/>
          </a:stretch>
        </p:blipFill>
        <p:spPr>
          <a:xfrm>
            <a:off x="4906050" y="4134250"/>
            <a:ext cx="3141326" cy="222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92"/>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816" name="Google Shape;816;p9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ACCOUNT FEEDBACK</a:t>
            </a:r>
            <a:endParaRPr>
              <a:solidFill>
                <a:srgbClr val="E2C07F"/>
              </a:solidFill>
            </a:endParaRPr>
          </a:p>
        </p:txBody>
      </p:sp>
      <p:sp>
        <p:nvSpPr>
          <p:cNvPr id="817" name="Google Shape;817;p9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818" name="Google Shape;818;p92"/>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819" name="Google Shape;819;p92"/>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820" name="Google Shape;820;p92"/>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3"/>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FEEDBACK</a:t>
            </a:r>
            <a:endParaRPr/>
          </a:p>
        </p:txBody>
      </p:sp>
      <p:sp>
        <p:nvSpPr>
          <p:cNvPr id="826" name="Google Shape;826;p93"/>
          <p:cNvSpPr txBox="1"/>
          <p:nvPr>
            <p:ph idx="1" type="body"/>
          </p:nvPr>
        </p:nvSpPr>
        <p:spPr>
          <a:xfrm>
            <a:off x="419100" y="1314225"/>
            <a:ext cx="4876800" cy="4962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600"/>
              </a:spcBef>
              <a:spcAft>
                <a:spcPts val="0"/>
              </a:spcAft>
              <a:buNone/>
            </a:pPr>
            <a:r>
              <a:rPr b="1" lang="en">
                <a:latin typeface="Poppins"/>
                <a:ea typeface="Poppins"/>
                <a:cs typeface="Poppins"/>
                <a:sym typeface="Poppins"/>
              </a:rPr>
              <a:t>Trophy Chest - </a:t>
            </a:r>
            <a:r>
              <a:rPr lang="en"/>
              <a:t>“I am the owner, and this event is like nothing I’ve ever seen.  Modelo is my favorite beer, and would love to have ya’ll back again!”</a:t>
            </a:r>
            <a:endParaRPr/>
          </a:p>
          <a:p>
            <a:pPr indent="0" lvl="0" marL="0" rtl="0" algn="l">
              <a:spcBef>
                <a:spcPts val="1600"/>
              </a:spcBef>
              <a:spcAft>
                <a:spcPts val="0"/>
              </a:spcAft>
              <a:buNone/>
            </a:pPr>
            <a:r>
              <a:rPr b="1" lang="en">
                <a:latin typeface="Poppins"/>
                <a:ea typeface="Poppins"/>
                <a:cs typeface="Poppins"/>
                <a:sym typeface="Poppins"/>
              </a:rPr>
              <a:t>Yard Dawgs (Murphy) - </a:t>
            </a:r>
            <a:r>
              <a:rPr lang="en"/>
              <a:t>“We would love to have a custom tap handle featuring the local artist’s (Preston’s) artwork.”</a:t>
            </a:r>
            <a:endParaRPr/>
          </a:p>
          <a:p>
            <a:pPr indent="0" lvl="0" marL="0" rtl="0" algn="l">
              <a:spcBef>
                <a:spcPts val="1600"/>
              </a:spcBef>
              <a:spcAft>
                <a:spcPts val="0"/>
              </a:spcAft>
              <a:buNone/>
            </a:pPr>
            <a:r>
              <a:rPr b="1" lang="en">
                <a:latin typeface="Poppins"/>
                <a:ea typeface="Poppins"/>
                <a:cs typeface="Poppins"/>
                <a:sym typeface="Poppins"/>
              </a:rPr>
              <a:t>Panther City BBQ -</a:t>
            </a:r>
            <a:r>
              <a:rPr lang="en"/>
              <a:t>”I’d love to have a custom tote bag.  Modelo is my favorite beer to drink when I get off work.”</a:t>
            </a:r>
            <a:endParaRPr/>
          </a:p>
          <a:p>
            <a:pPr indent="0" lvl="0" marL="0" rtl="0" algn="l">
              <a:spcBef>
                <a:spcPts val="1600"/>
              </a:spcBef>
              <a:spcAft>
                <a:spcPts val="0"/>
              </a:spcAft>
              <a:buNone/>
            </a:pPr>
            <a:r>
              <a:rPr b="1" lang="en">
                <a:latin typeface="Poppins"/>
                <a:ea typeface="Poppins"/>
                <a:cs typeface="Poppins"/>
                <a:sym typeface="Poppins"/>
              </a:rPr>
              <a:t>Rabbit Hole Pub- </a:t>
            </a:r>
            <a:r>
              <a:rPr lang="en"/>
              <a:t>“Modelo is very popular here. We go through a lot of product, so happy to see you all promoting here, because we have a lot of Modelo fans!”</a:t>
            </a:r>
            <a:endParaRPr/>
          </a:p>
          <a:p>
            <a:pPr indent="0" lvl="0" marL="0" rtl="0" algn="l">
              <a:spcBef>
                <a:spcPts val="1600"/>
              </a:spcBef>
              <a:spcAft>
                <a:spcPts val="0"/>
              </a:spcAft>
              <a:buNone/>
            </a:pPr>
            <a:r>
              <a:rPr b="1" lang="en">
                <a:latin typeface="Poppins"/>
                <a:ea typeface="Poppins"/>
                <a:cs typeface="Poppins"/>
                <a:sym typeface="Poppins"/>
              </a:rPr>
              <a:t>Standard Service/Leela’s -</a:t>
            </a:r>
            <a:r>
              <a:rPr lang="en"/>
              <a:t> “It’s great having you all back again this year.  This program is so elaborate, and has so many great elements going on.  Love the giveaways!”</a:t>
            </a:r>
            <a:endParaRPr/>
          </a:p>
        </p:txBody>
      </p:sp>
      <p:sp>
        <p:nvSpPr>
          <p:cNvPr id="827" name="Google Shape;827;p9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828" name="Google Shape;828;p93"/>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829" name="Google Shape;829;p93"/>
          <p:cNvPicPr preferRelativeResize="0"/>
          <p:nvPr/>
        </p:nvPicPr>
        <p:blipFill rotWithShape="1">
          <a:blip r:embed="rId4">
            <a:alphaModFix/>
          </a:blip>
          <a:srcRect b="4294" l="0" r="0" t="11331"/>
          <a:stretch/>
        </p:blipFill>
        <p:spPr>
          <a:xfrm>
            <a:off x="6096000" y="0"/>
            <a:ext cx="6096001"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94"/>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835" name="Google Shape;835;p94"/>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KEY LEARNINGS</a:t>
            </a:r>
            <a:endParaRPr>
              <a:solidFill>
                <a:srgbClr val="E2C07F"/>
              </a:solidFill>
            </a:endParaRPr>
          </a:p>
        </p:txBody>
      </p:sp>
      <p:sp>
        <p:nvSpPr>
          <p:cNvPr id="836" name="Google Shape;836;p9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837" name="Google Shape;837;p94"/>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838" name="Google Shape;838;p94"/>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839" name="Google Shape;839;p94"/>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aphicFrame>
        <p:nvGraphicFramePr>
          <p:cNvPr id="844" name="Google Shape;844;p95"/>
          <p:cNvGraphicFramePr/>
          <p:nvPr/>
        </p:nvGraphicFramePr>
        <p:xfrm>
          <a:off x="364425" y="1447800"/>
          <a:ext cx="3000000" cy="3000000"/>
        </p:xfrm>
        <a:graphic>
          <a:graphicData uri="http://schemas.openxmlformats.org/drawingml/2006/table">
            <a:tbl>
              <a:tblPr>
                <a:noFill/>
                <a:tableStyleId>{76BA50C9-EB99-4297-882C-6D6AD54A59B4}</a:tableStyleId>
              </a:tblPr>
              <a:tblGrid>
                <a:gridCol w="3758025"/>
                <a:gridCol w="3884075"/>
                <a:gridCol w="3821050"/>
              </a:tblGrid>
              <a:tr h="2400300">
                <a:tc>
                  <a:txBody>
                    <a:bodyPr/>
                    <a:lstStyle/>
                    <a:p>
                      <a:pPr indent="0" lvl="0" marL="0" marR="0" rtl="0" algn="l">
                        <a:lnSpc>
                          <a:spcPct val="90000"/>
                        </a:lnSpc>
                        <a:spcBef>
                          <a:spcPts val="0"/>
                        </a:spcBef>
                        <a:spcAft>
                          <a:spcPts val="0"/>
                        </a:spcAft>
                        <a:buClr>
                          <a:srgbClr val="000000"/>
                        </a:buClr>
                        <a:buSzPts val="2100"/>
                        <a:buFont typeface="Arial"/>
                        <a:buNone/>
                      </a:pPr>
                      <a:r>
                        <a:rPr lang="en" sz="1800">
                          <a:latin typeface="Poppins Black"/>
                          <a:ea typeface="Poppins Black"/>
                          <a:cs typeface="Poppins Black"/>
                          <a:sym typeface="Poppins Black"/>
                        </a:rPr>
                        <a:t>BLOCK PRINTING TAKES A BACK SEAT AT VAN EVENTS</a:t>
                      </a:r>
                      <a:endParaRPr i="0" sz="1600" u="none" cap="none" strike="noStrike">
                        <a:solidFill>
                          <a:srgbClr val="333230"/>
                        </a:solidFill>
                        <a:latin typeface="Poppins Black"/>
                        <a:ea typeface="Poppins Black"/>
                        <a:cs typeface="Poppins Black"/>
                        <a:sym typeface="Poppins Black"/>
                      </a:endParaRPr>
                    </a:p>
                    <a:p>
                      <a:pPr indent="0" lvl="0" marL="0" rtl="0" algn="l">
                        <a:lnSpc>
                          <a:spcPct val="90000"/>
                        </a:lnSpc>
                        <a:spcBef>
                          <a:spcPts val="0"/>
                        </a:spcBef>
                        <a:spcAft>
                          <a:spcPts val="0"/>
                        </a:spcAft>
                        <a:buClr>
                          <a:schemeClr val="dk1"/>
                        </a:buClr>
                        <a:buSzPts val="1100"/>
                        <a:buFont typeface="Arial"/>
                        <a:buNone/>
                      </a:pPr>
                      <a:r>
                        <a:t/>
                      </a:r>
                      <a:endParaRPr sz="1500">
                        <a:solidFill>
                          <a:schemeClr val="dk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1100"/>
                        <a:buFont typeface="Arial"/>
                        <a:buNone/>
                      </a:pPr>
                      <a:r>
                        <a:rPr lang="en">
                          <a:solidFill>
                            <a:schemeClr val="dk1"/>
                          </a:solidFill>
                          <a:latin typeface="Poppins Light"/>
                          <a:ea typeface="Poppins Light"/>
                          <a:cs typeface="Poppins Light"/>
                          <a:sym typeface="Poppins Light"/>
                        </a:rPr>
                        <a:t>Van events should focus on artist customizations.. Block printing is best used to alleviate long lines for the artist, or for consumers who do not plan to go outside.</a:t>
                      </a:r>
                      <a:endParaRPr sz="1500">
                        <a:solidFill>
                          <a:srgbClr val="333230"/>
                        </a:solidFill>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SBU HAS WEATHER CHALLENGES</a:t>
                      </a:r>
                      <a:endParaRPr i="0" sz="1800" u="none" cap="none" strike="noStrike">
                        <a:solidFill>
                          <a:schemeClr val="dk1"/>
                        </a:solidFill>
                        <a:latin typeface="Poppins Black"/>
                        <a:ea typeface="Poppins Black"/>
                        <a:cs typeface="Poppins Black"/>
                        <a:sym typeface="Poppins Black"/>
                      </a:endParaRPr>
                    </a:p>
                    <a:p>
                      <a:pPr indent="0" lvl="0" marL="0" rtl="0" algn="l">
                        <a:lnSpc>
                          <a:spcPct val="90000"/>
                        </a:lnSpc>
                        <a:spcBef>
                          <a:spcPts val="0"/>
                        </a:spcBef>
                        <a:spcAft>
                          <a:spcPts val="0"/>
                        </a:spcAft>
                        <a:buClr>
                          <a:schemeClr val="dk1"/>
                        </a:buClr>
                        <a:buSzPts val="1100"/>
                        <a:buFont typeface="Arial"/>
                        <a:buNone/>
                      </a:pPr>
                      <a:r>
                        <a:t/>
                      </a:r>
                      <a:endParaRPr sz="1500">
                        <a:solidFill>
                          <a:schemeClr val="dk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1100"/>
                        <a:buFont typeface="Arial"/>
                        <a:buNone/>
                      </a:pPr>
                      <a:r>
                        <a:rPr lang="en">
                          <a:solidFill>
                            <a:schemeClr val="dk1"/>
                          </a:solidFill>
                          <a:latin typeface="Poppins Light"/>
                          <a:ea typeface="Poppins Light"/>
                          <a:cs typeface="Poppins Light"/>
                          <a:sym typeface="Poppins Light"/>
                        </a:rPr>
                        <a:t>Some of the accounts that had a larger outdoor area did not have good crowd due to the high temperatures. Finding a time during the year to activate when weather is cooler would be ideal.</a:t>
                      </a:r>
                      <a:endParaRPr>
                        <a:solidFill>
                          <a:schemeClr val="dk1"/>
                        </a:solidFill>
                        <a:latin typeface="Poppins Light"/>
                        <a:ea typeface="Poppins Light"/>
                        <a:cs typeface="Poppins Light"/>
                        <a:sym typeface="Poppins Light"/>
                      </a:endParaRPr>
                    </a:p>
                    <a:p>
                      <a:pPr indent="0" lvl="0" marL="0" marR="0" rtl="0" algn="l">
                        <a:lnSpc>
                          <a:spcPct val="90000"/>
                        </a:lnSpc>
                        <a:spcBef>
                          <a:spcPts val="1600"/>
                        </a:spcBef>
                        <a:spcAft>
                          <a:spcPts val="0"/>
                        </a:spcAft>
                        <a:buClr>
                          <a:schemeClr val="dk1"/>
                        </a:buClr>
                        <a:buSzPts val="1100"/>
                        <a:buFont typeface="Arial"/>
                        <a:buNone/>
                      </a:pPr>
                      <a:r>
                        <a:t/>
                      </a:r>
                      <a:endParaRPr sz="1600">
                        <a:solidFill>
                          <a:srgbClr val="333230"/>
                        </a:solidFill>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ADDITIONAL GIVEAWAYS OVER PATCHES</a:t>
                      </a:r>
                      <a:endParaRPr>
                        <a:latin typeface="Poppins Black"/>
                        <a:ea typeface="Poppins Black"/>
                        <a:cs typeface="Poppins Black"/>
                        <a:sym typeface="Poppins Black"/>
                      </a:endParaRPr>
                    </a:p>
                    <a:p>
                      <a:pPr indent="0" lvl="0" marL="0" rtl="0" algn="l">
                        <a:lnSpc>
                          <a:spcPct val="90000"/>
                        </a:lnSpc>
                        <a:spcBef>
                          <a:spcPts val="0"/>
                        </a:spcBef>
                        <a:spcAft>
                          <a:spcPts val="0"/>
                        </a:spcAft>
                        <a:buClr>
                          <a:schemeClr val="dk1"/>
                        </a:buClr>
                        <a:buSzPts val="1100"/>
                        <a:buFont typeface="Arial"/>
                        <a:buNone/>
                      </a:pPr>
                      <a:r>
                        <a:t/>
                      </a:r>
                      <a:endParaRPr sz="1500">
                        <a:solidFill>
                          <a:srgbClr val="333230"/>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1100"/>
                        <a:buFont typeface="Arial"/>
                        <a:buNone/>
                      </a:pPr>
                      <a:r>
                        <a:rPr lang="en">
                          <a:solidFill>
                            <a:srgbClr val="333230"/>
                          </a:solidFill>
                          <a:latin typeface="Poppins Light"/>
                          <a:ea typeface="Poppins Light"/>
                          <a:cs typeface="Poppins Light"/>
                          <a:sym typeface="Poppins Light"/>
                        </a:rPr>
                        <a:t>Patches were not requested by consumers as much as other items.  </a:t>
                      </a:r>
                      <a:endParaRPr>
                        <a:solidFill>
                          <a:srgbClr val="333230"/>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1100"/>
                        <a:buFont typeface="Arial"/>
                        <a:buNone/>
                      </a:pPr>
                      <a:r>
                        <a:rPr lang="en">
                          <a:solidFill>
                            <a:srgbClr val="333230"/>
                          </a:solidFill>
                          <a:latin typeface="Poppins Light"/>
                          <a:ea typeface="Poppins Light"/>
                          <a:cs typeface="Poppins Light"/>
                          <a:sym typeface="Poppins Light"/>
                        </a:rPr>
                        <a:t>Consumers requested key chains or other branded giveaways instead.  </a:t>
                      </a:r>
                      <a:endParaRPr>
                        <a:solidFill>
                          <a:srgbClr val="333230"/>
                        </a:solidFill>
                        <a:latin typeface="Poppins Light"/>
                        <a:ea typeface="Poppins Light"/>
                        <a:cs typeface="Poppins Light"/>
                        <a:sym typeface="Poppins Light"/>
                      </a:endParaRPr>
                    </a:p>
                    <a:p>
                      <a:pPr indent="0" lvl="0" marL="0" marR="0" rtl="0" algn="l">
                        <a:lnSpc>
                          <a:spcPct val="90000"/>
                        </a:lnSpc>
                        <a:spcBef>
                          <a:spcPts val="1600"/>
                        </a:spcBef>
                        <a:spcAft>
                          <a:spcPts val="0"/>
                        </a:spcAft>
                        <a:buClr>
                          <a:schemeClr val="dk1"/>
                        </a:buClr>
                        <a:buSzPts val="1100"/>
                        <a:buFont typeface="Arial"/>
                        <a:buNone/>
                      </a:pPr>
                      <a:r>
                        <a:t/>
                      </a:r>
                      <a:endParaRPr sz="1600">
                        <a:solidFill>
                          <a:srgbClr val="333230"/>
                        </a:solidFill>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845" name="Google Shape;845;p9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KEY LEARNINGS</a:t>
            </a:r>
            <a:endParaRPr/>
          </a:p>
        </p:txBody>
      </p:sp>
      <p:sp>
        <p:nvSpPr>
          <p:cNvPr id="846" name="Google Shape;846;p9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47" name="Google Shape;847;p95"/>
          <p:cNvGraphicFramePr/>
          <p:nvPr/>
        </p:nvGraphicFramePr>
        <p:xfrm>
          <a:off x="364425" y="3848100"/>
          <a:ext cx="3000000" cy="3000000"/>
        </p:xfrm>
        <a:graphic>
          <a:graphicData uri="http://schemas.openxmlformats.org/drawingml/2006/table">
            <a:tbl>
              <a:tblPr>
                <a:noFill/>
                <a:tableStyleId>{76BA50C9-EB99-4297-882C-6D6AD54A59B4}</a:tableStyleId>
              </a:tblPr>
              <a:tblGrid>
                <a:gridCol w="3758025"/>
                <a:gridCol w="3884075"/>
                <a:gridCol w="3821050"/>
              </a:tblGrid>
              <a:tr h="2442200">
                <a:tc>
                  <a:txBody>
                    <a:bodyPr/>
                    <a:lstStyle/>
                    <a:p>
                      <a:pPr indent="0" lvl="0" marL="0" marR="0" rtl="0" algn="l">
                        <a:lnSpc>
                          <a:spcPct val="90000"/>
                        </a:lnSpc>
                        <a:spcBef>
                          <a:spcPts val="0"/>
                        </a:spcBef>
                        <a:spcAft>
                          <a:spcPts val="0"/>
                        </a:spcAft>
                        <a:buClr>
                          <a:srgbClr val="000000"/>
                        </a:buClr>
                        <a:buSzPts val="2100"/>
                        <a:buFont typeface="Arial"/>
                        <a:buNone/>
                      </a:pPr>
                      <a:r>
                        <a:rPr lang="en" sz="1800">
                          <a:latin typeface="Poppins Black"/>
                          <a:ea typeface="Poppins Black"/>
                          <a:cs typeface="Poppins Black"/>
                          <a:sym typeface="Poppins Black"/>
                        </a:rPr>
                        <a:t>PROGRAMMING THAT DOES NOT OVERLAP IS IDEAL</a:t>
                      </a:r>
                      <a:endParaRPr sz="1800">
                        <a:latin typeface="Poppins Black"/>
                        <a:ea typeface="Poppins Black"/>
                        <a:cs typeface="Poppins Black"/>
                        <a:sym typeface="Poppins Black"/>
                      </a:endParaRPr>
                    </a:p>
                    <a:p>
                      <a:pPr indent="0" lvl="0" marL="0" marR="0" rtl="0" algn="l">
                        <a:lnSpc>
                          <a:spcPct val="90000"/>
                        </a:lnSpc>
                        <a:spcBef>
                          <a:spcPts val="0"/>
                        </a:spcBef>
                        <a:spcAft>
                          <a:spcPts val="0"/>
                        </a:spcAft>
                        <a:buClr>
                          <a:srgbClr val="000000"/>
                        </a:buClr>
                        <a:buSzPts val="2100"/>
                        <a:buFont typeface="Arial"/>
                        <a:buNone/>
                      </a:pPr>
                      <a:r>
                        <a:t/>
                      </a:r>
                      <a:endParaRPr sz="1800">
                        <a:latin typeface="Poppins Black"/>
                        <a:ea typeface="Poppins Black"/>
                        <a:cs typeface="Poppins Black"/>
                        <a:sym typeface="Poppins Black"/>
                      </a:endParaRPr>
                    </a:p>
                    <a:p>
                      <a:pPr indent="0" lvl="0" marL="0" rtl="0" algn="l">
                        <a:lnSpc>
                          <a:spcPct val="90000"/>
                        </a:lnSpc>
                        <a:spcBef>
                          <a:spcPts val="0"/>
                        </a:spcBef>
                        <a:spcAft>
                          <a:spcPts val="0"/>
                        </a:spcAft>
                        <a:buClr>
                          <a:schemeClr val="dk1"/>
                        </a:buClr>
                        <a:buSzPts val="1100"/>
                        <a:buFont typeface="Arial"/>
                        <a:buNone/>
                      </a:pPr>
                      <a:r>
                        <a:rPr lang="en">
                          <a:solidFill>
                            <a:srgbClr val="333230"/>
                          </a:solidFill>
                          <a:latin typeface="Poppins Light"/>
                          <a:ea typeface="Poppins Light"/>
                          <a:cs typeface="Poppins Light"/>
                          <a:sym typeface="Poppins Light"/>
                        </a:rPr>
                        <a:t>Spacing out programs strategically throughout the year works best, so local teams can focus on one program at a time. It also helps with staff retention, and creates more loyalty to the brand.</a:t>
                      </a:r>
                      <a:endParaRPr i="0" sz="15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LARGER SCALE ACTIVATIONS REQUIRE MORE STAFF</a:t>
                      </a:r>
                      <a:endParaRPr i="0" sz="1800" u="none" cap="none" strike="noStrike">
                        <a:solidFill>
                          <a:schemeClr val="dk1"/>
                        </a:solidFill>
                        <a:latin typeface="Poppins Black"/>
                        <a:ea typeface="Poppins Black"/>
                        <a:cs typeface="Poppins Black"/>
                        <a:sym typeface="Poppins Black"/>
                      </a:endParaRPr>
                    </a:p>
                    <a:p>
                      <a:pPr indent="0" lvl="0" marL="0" rtl="0" algn="l">
                        <a:lnSpc>
                          <a:spcPct val="90000"/>
                        </a:lnSpc>
                        <a:spcBef>
                          <a:spcPts val="0"/>
                        </a:spcBef>
                        <a:spcAft>
                          <a:spcPts val="0"/>
                        </a:spcAft>
                        <a:buClr>
                          <a:schemeClr val="dk1"/>
                        </a:buClr>
                        <a:buSzPts val="1100"/>
                        <a:buFont typeface="Arial"/>
                        <a:buNone/>
                      </a:pPr>
                      <a:r>
                        <a:t/>
                      </a:r>
                      <a:endParaRPr sz="1500">
                        <a:solidFill>
                          <a:schemeClr val="dk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1100"/>
                        <a:buFont typeface="Arial"/>
                        <a:buNone/>
                      </a:pPr>
                      <a:r>
                        <a:rPr lang="en">
                          <a:solidFill>
                            <a:schemeClr val="dk1"/>
                          </a:solidFill>
                          <a:latin typeface="Poppins Light"/>
                          <a:ea typeface="Poppins Light"/>
                          <a:cs typeface="Poppins Light"/>
                          <a:sym typeface="Poppins Light"/>
                        </a:rPr>
                        <a:t>Doing customizations for a large crowd can be challenging when so many consumers are present. Knowing ahead of time, and having a larger team in place to prepare for the large turnout will work best for these types of events.</a:t>
                      </a:r>
                      <a:endParaRPr sz="1500">
                        <a:solidFill>
                          <a:srgbClr val="333230"/>
                        </a:solidFill>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EMBELLISHMENT TIME MATTERS</a:t>
                      </a:r>
                      <a:endParaRPr>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500">
                          <a:solidFill>
                            <a:srgbClr val="333230"/>
                          </a:solidFill>
                          <a:latin typeface="Poppins Light"/>
                          <a:ea typeface="Poppins Light"/>
                          <a:cs typeface="Poppins Light"/>
                          <a:sym typeface="Poppins Light"/>
                        </a:rPr>
                        <a:t>With Preston returning this year, he has refined his embellishment technique, and is able to customize giveaways quicker, reaching more consumers.</a:t>
                      </a:r>
                      <a:endParaRPr i="0" sz="15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aphicFrame>
        <p:nvGraphicFramePr>
          <p:cNvPr id="852" name="Google Shape;852;p96"/>
          <p:cNvGraphicFramePr/>
          <p:nvPr/>
        </p:nvGraphicFramePr>
        <p:xfrm>
          <a:off x="364425" y="1447800"/>
          <a:ext cx="3000000" cy="3000000"/>
        </p:xfrm>
        <a:graphic>
          <a:graphicData uri="http://schemas.openxmlformats.org/drawingml/2006/table">
            <a:tbl>
              <a:tblPr>
                <a:noFill/>
                <a:tableStyleId>{76BA50C9-EB99-4297-882C-6D6AD54A59B4}</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800">
                          <a:latin typeface="Poppins Black"/>
                          <a:ea typeface="Poppins Black"/>
                          <a:cs typeface="Poppins Black"/>
                          <a:sym typeface="Poppins Black"/>
                        </a:rPr>
                        <a:t>ELEVATED GIVEAWAYS HIT THE MARK</a:t>
                      </a:r>
                      <a:endParaRPr i="0" sz="1600" u="none" cap="none" strike="noStrike">
                        <a:solidFill>
                          <a:srgbClr val="333230"/>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Custom stickers created by the local artist were a huge hit this year, and the  local artwork  helped create an authentic connection with consumers.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CUSTOM TAP HANDLES REQUESTED </a:t>
                      </a:r>
                      <a:endParaRPr i="0" sz="18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Although draft issues were going on, the accounts that did have draft were enthusiastic about receiving a tap handle, especially after meeting the local artist in person.</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DISTRIBUTOR EVENTS HELP DRIVE ENTHUSIASM </a:t>
                      </a:r>
                      <a:endParaRPr>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The local teams hosting an event to showcase the Modelo van, giveaways, and customizable pieces helped create excitement around the program.</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853" name="Google Shape;853;p96"/>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KEY LEARNINGS</a:t>
            </a:r>
            <a:endParaRPr/>
          </a:p>
        </p:txBody>
      </p:sp>
      <p:sp>
        <p:nvSpPr>
          <p:cNvPr id="854" name="Google Shape;854;p9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855" name="Google Shape;855;p96"/>
          <p:cNvGraphicFramePr/>
          <p:nvPr/>
        </p:nvGraphicFramePr>
        <p:xfrm>
          <a:off x="364425" y="3848100"/>
          <a:ext cx="3000000" cy="3000000"/>
        </p:xfrm>
        <a:graphic>
          <a:graphicData uri="http://schemas.openxmlformats.org/drawingml/2006/table">
            <a:tbl>
              <a:tblPr>
                <a:noFill/>
                <a:tableStyleId>{76BA50C9-EB99-4297-882C-6D6AD54A59B4}</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800">
                          <a:latin typeface="Poppins Black"/>
                          <a:ea typeface="Poppins Black"/>
                          <a:cs typeface="Poppins Black"/>
                          <a:sym typeface="Poppins Black"/>
                        </a:rPr>
                        <a:t>TIMING MATTERS</a:t>
                      </a:r>
                      <a:endParaRPr i="0" sz="1600" u="none" cap="none" strike="noStrike">
                        <a:solidFill>
                          <a:srgbClr val="333230"/>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Outdoor/patio accounts do best when booked later in the evening due to the heat. Focusing on accounts that have a good crowd later at night helped make these activations successful.</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DFW TERRITORY HAS A LARGE FOOTPRINT</a:t>
                      </a:r>
                      <a:endParaRPr i="0" sz="18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When enlarging the footprint to reach more accounts, it worked out well to focus on various parts of the market by week to keep accounts consolidated.</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800">
                          <a:solidFill>
                            <a:schemeClr val="dk1"/>
                          </a:solidFill>
                          <a:latin typeface="Poppins Black"/>
                          <a:ea typeface="Poppins Black"/>
                          <a:cs typeface="Poppins Black"/>
                          <a:sym typeface="Poppins Black"/>
                        </a:rPr>
                        <a:t>MODELO FANS WANT VARIETY</a:t>
                      </a:r>
                      <a:endParaRPr>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Accounts and consumers alike requested to try out other Modelo lines such as Oro &amp; Negra.  Future programming has the potential to reach a variety consumers with more Modelo offerings.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61" name="Google Shape;861;p97"/>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pic>
        <p:nvPicPr>
          <p:cNvPr id="862" name="Google Shape;862;p97"/>
          <p:cNvPicPr preferRelativeResize="0"/>
          <p:nvPr/>
        </p:nvPicPr>
        <p:blipFill>
          <a:blip r:embed="rId3">
            <a:alphaModFix/>
          </a:blip>
          <a:stretch>
            <a:fillRect/>
          </a:stretch>
        </p:blipFill>
        <p:spPr>
          <a:xfrm>
            <a:off x="2229800" y="341625"/>
            <a:ext cx="7924803" cy="59436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98"/>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868" name="Google Shape;868;p9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98"/>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870" name="Google Shape;870;p98"/>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871" name="Google Shape;871;p98"/>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872" name="Google Shape;872;p98"/>
          <p:cNvSpPr txBox="1"/>
          <p:nvPr>
            <p:ph type="title"/>
          </p:nvPr>
        </p:nvSpPr>
        <p:spPr>
          <a:xfrm>
            <a:off x="419100" y="537160"/>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99"/>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878" name="Google Shape;878;p99"/>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ACCOUNT APPENDIX</a:t>
            </a:r>
            <a:endParaRPr>
              <a:solidFill>
                <a:srgbClr val="E2C07F"/>
              </a:solidFill>
            </a:endParaRPr>
          </a:p>
        </p:txBody>
      </p:sp>
      <p:sp>
        <p:nvSpPr>
          <p:cNvPr id="879" name="Google Shape;879;p9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880" name="Google Shape;880;p99"/>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881" name="Google Shape;881;p99"/>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882" name="Google Shape;882;p99"/>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608" name="Google Shape;608;p73"/>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PROGRAM OVERVIEW</a:t>
            </a:r>
            <a:endParaRPr>
              <a:solidFill>
                <a:srgbClr val="E2C07F"/>
              </a:solidFill>
            </a:endParaRPr>
          </a:p>
        </p:txBody>
      </p:sp>
      <p:sp>
        <p:nvSpPr>
          <p:cNvPr id="609" name="Google Shape;609;p7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610" name="Google Shape;610;p73"/>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611" name="Google Shape;611;p73"/>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12" name="Google Shape;612;p73"/>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0"/>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a:t>
            </a:r>
            <a:endParaRPr/>
          </a:p>
        </p:txBody>
      </p:sp>
      <p:graphicFrame>
        <p:nvGraphicFramePr>
          <p:cNvPr id="888" name="Google Shape;888;p100"/>
          <p:cNvGraphicFramePr/>
          <p:nvPr/>
        </p:nvGraphicFramePr>
        <p:xfrm>
          <a:off x="373958" y="1552795"/>
          <a:ext cx="3000000" cy="3000000"/>
        </p:xfrm>
        <a:graphic>
          <a:graphicData uri="http://schemas.openxmlformats.org/drawingml/2006/table">
            <a:tbl>
              <a:tblPr>
                <a:noFill/>
                <a:tableStyleId>{3812F91C-6F0F-484D-BA21-47E86530E78A}</a:tableStyleId>
              </a:tblPr>
              <a:tblGrid>
                <a:gridCol w="2216150"/>
                <a:gridCol w="1555650"/>
                <a:gridCol w="1557725"/>
                <a:gridCol w="1671100"/>
                <a:gridCol w="1671100"/>
                <a:gridCol w="1033375"/>
                <a:gridCol w="1033375"/>
              </a:tblGrid>
              <a:tr h="229975">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39750">
                <a:tc>
                  <a:txBody>
                    <a:bodyPr/>
                    <a:lstStyle/>
                    <a:p>
                      <a:pPr indent="0" lvl="0" marL="0" rtl="0" algn="l">
                        <a:spcBef>
                          <a:spcPts val="0"/>
                        </a:spcBef>
                        <a:spcAft>
                          <a:spcPts val="0"/>
                        </a:spcAft>
                        <a:buNone/>
                      </a:pPr>
                      <a:r>
                        <a:rPr lang="en" sz="900">
                          <a:latin typeface="Poppins"/>
                          <a:ea typeface="Poppins"/>
                          <a:cs typeface="Poppins"/>
                          <a:sym typeface="Poppins"/>
                        </a:rPr>
                        <a:t>Austin Ave. Plano</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935 W Parker Rd.</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$967.77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Barra Libre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2627 Jefferson Blvd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$927.11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Federales</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2820 Commerce St</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$461.70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HG Supply</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2008 Greenville Ave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$461.70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J Gilligan’s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400 E Abram St</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$448.15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Lava Cantina</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5805 Grandscape Blvd</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$493.76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Longhorn Icehouse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1901 W Northwest Hwy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$461.70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Maggies R&amp;R</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1264 W Magnolia Ave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$458.23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Panther City BBQ</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201 E Hattie St.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137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$632.04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Poag Mahones</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700 Carroll St</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185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$511.00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025">
                <a:tc>
                  <a:txBody>
                    <a:bodyPr/>
                    <a:lstStyle/>
                    <a:p>
                      <a:pPr indent="0" lvl="0" marL="0" rtl="0" algn="l">
                        <a:spcBef>
                          <a:spcPts val="0"/>
                        </a:spcBef>
                        <a:spcAft>
                          <a:spcPts val="0"/>
                        </a:spcAft>
                        <a:buNone/>
                      </a:pPr>
                      <a:r>
                        <a:rPr lang="en" sz="900">
                          <a:latin typeface="Poppins"/>
                          <a:ea typeface="Poppins"/>
                          <a:cs typeface="Poppins"/>
                          <a:sym typeface="Poppins"/>
                        </a:rPr>
                        <a:t>Rock &amp; Brews</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5351 Nebraska Furniture Mart Dr.</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$569.01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89" name="Google Shape;889;p100"/>
          <p:cNvSpPr txBox="1"/>
          <p:nvPr/>
        </p:nvSpPr>
        <p:spPr>
          <a:xfrm>
            <a:off x="216925" y="6074875"/>
            <a:ext cx="6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Poppins Light"/>
                <a:ea typeface="Poppins Light"/>
                <a:cs typeface="Poppins Light"/>
                <a:sym typeface="Poppins Light"/>
              </a:rPr>
              <a:t>*Some accounts had low sampling numbers due to the high heat/outdoor venues.</a:t>
            </a:r>
            <a:endParaRPr i="1" sz="1100">
              <a:solidFill>
                <a:schemeClr val="dk1"/>
              </a:solidFill>
              <a:latin typeface="Poppins Light"/>
              <a:ea typeface="Poppins Light"/>
              <a:cs typeface="Poppins Light"/>
              <a:sym typeface="Poppi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a:t>
            </a:r>
            <a:endParaRPr/>
          </a:p>
        </p:txBody>
      </p:sp>
      <p:graphicFrame>
        <p:nvGraphicFramePr>
          <p:cNvPr id="895" name="Google Shape;895;p101"/>
          <p:cNvGraphicFramePr/>
          <p:nvPr/>
        </p:nvGraphicFramePr>
        <p:xfrm>
          <a:off x="373958" y="1552795"/>
          <a:ext cx="3000000" cy="3000000"/>
        </p:xfrm>
        <a:graphic>
          <a:graphicData uri="http://schemas.openxmlformats.org/drawingml/2006/table">
            <a:tbl>
              <a:tblPr>
                <a:noFill/>
                <a:tableStyleId>{3812F91C-6F0F-484D-BA21-47E86530E78A}</a:tableStyleId>
              </a:tblPr>
              <a:tblGrid>
                <a:gridCol w="2177500"/>
                <a:gridCol w="1528525"/>
                <a:gridCol w="1530575"/>
                <a:gridCol w="1641950"/>
                <a:gridCol w="1641950"/>
                <a:gridCol w="1229675"/>
                <a:gridCol w="1229675"/>
              </a:tblGrid>
              <a:tr h="229975">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39750">
                <a:tc>
                  <a:txBody>
                    <a:bodyPr/>
                    <a:lstStyle/>
                    <a:p>
                      <a:pPr indent="0" lvl="0" marL="0" rtl="0" algn="l">
                        <a:spcBef>
                          <a:spcPts val="0"/>
                        </a:spcBef>
                        <a:spcAft>
                          <a:spcPts val="0"/>
                        </a:spcAft>
                        <a:buNone/>
                      </a:pPr>
                      <a:r>
                        <a:rPr lang="en" sz="900">
                          <a:latin typeface="Poppins"/>
                          <a:ea typeface="Poppins"/>
                          <a:cs typeface="Poppins"/>
                          <a:sym typeface="Poppins"/>
                        </a:rPr>
                        <a:t>Rusty Nickel</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2836 Stanley Ave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$662.53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Standard Service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5631 Alta Ave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$846.44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Stix Icehouse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301 Eldorado Pkwy #100</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$363.83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The Lononder</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5120 State HWY 121</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$545.58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Rabbit Hole Pub</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3237 White Settlement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$798.16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Touchdowns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1409 N Cockrell Hill Rd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$218.92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Trader’s Village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2602 Mayfield Rd</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$846.95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Trophy Chest</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2225 Connector Dr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$384.75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6025">
                <a:tc>
                  <a:txBody>
                    <a:bodyPr/>
                    <a:lstStyle/>
                    <a:p>
                      <a:pPr indent="0" lvl="0" marL="0" rtl="0" algn="l">
                        <a:spcBef>
                          <a:spcPts val="0"/>
                        </a:spcBef>
                        <a:spcAft>
                          <a:spcPts val="0"/>
                        </a:spcAft>
                        <a:buNone/>
                      </a:pPr>
                      <a:r>
                        <a:rPr lang="en" sz="900">
                          <a:latin typeface="Poppins"/>
                          <a:ea typeface="Poppins"/>
                          <a:cs typeface="Poppins"/>
                          <a:sym typeface="Poppins"/>
                        </a:rPr>
                        <a:t>Twin Peaks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1500 Market Pl Blvd</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$669.58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Woody’s </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4744 Bryant Irvin Rd</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118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$331.24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Yard Dawgs</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oppins"/>
                          <a:ea typeface="Poppins"/>
                          <a:cs typeface="Poppins"/>
                          <a:sym typeface="Poppins"/>
                        </a:rPr>
                        <a:t>217 FM 544 suite 511</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$724.20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750">
                <a:tc>
                  <a:txBody>
                    <a:bodyPr/>
                    <a:lstStyle/>
                    <a:p>
                      <a:pPr indent="0" lvl="0" marL="0" rtl="0" algn="l">
                        <a:spcBef>
                          <a:spcPts val="0"/>
                        </a:spcBef>
                        <a:spcAft>
                          <a:spcPts val="0"/>
                        </a:spcAft>
                        <a:buNone/>
                      </a:pPr>
                      <a:r>
                        <a:rPr lang="en" sz="900">
                          <a:latin typeface="Poppins"/>
                          <a:ea typeface="Poppins"/>
                          <a:cs typeface="Poppins"/>
                          <a:sym typeface="Poppins"/>
                        </a:rPr>
                        <a:t>Zona Caliente</a:t>
                      </a:r>
                      <a:endParaRPr sz="9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209 E Pleasant Run Rd</a:t>
                      </a:r>
                      <a:r>
                        <a:rPr lang="en" sz="900">
                          <a:solidFill>
                            <a:schemeClr val="accent1"/>
                          </a:solidFill>
                          <a:latin typeface="Poppins"/>
                          <a:ea typeface="Poppins"/>
                          <a:cs typeface="Poppins"/>
                          <a:sym typeface="Poppins"/>
                        </a:rPr>
                        <a:t> </a:t>
                      </a:r>
                      <a:endParaRPr sz="900">
                        <a:solidFill>
                          <a:schemeClr val="accen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$159.56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9975">
                <a:tc>
                  <a:txBody>
                    <a:bodyPr/>
                    <a:lstStyle/>
                    <a:p>
                      <a:pPr indent="0" lvl="0" marL="0" rtl="0" algn="l">
                        <a:lnSpc>
                          <a:spcPct val="100000"/>
                        </a:lnSpc>
                        <a:spcBef>
                          <a:spcPts val="0"/>
                        </a:spcBef>
                        <a:spcAft>
                          <a:spcPts val="0"/>
                        </a:spcAft>
                        <a:buNone/>
                      </a:pPr>
                      <a:r>
                        <a:rPr b="1" lang="en" sz="900">
                          <a:solidFill>
                            <a:schemeClr val="lt1"/>
                          </a:solidFill>
                          <a:latin typeface="Poppins"/>
                          <a:ea typeface="Poppins"/>
                          <a:cs typeface="Poppins"/>
                          <a:sym typeface="Poppins"/>
                        </a:rPr>
                        <a:t>Grand Total</a:t>
                      </a:r>
                      <a:endParaRPr b="1" sz="900">
                        <a:solidFill>
                          <a:schemeClr val="lt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23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34</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3,341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3,115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2,025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$13,707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A868D"/>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2"/>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SALES DATA</a:t>
            </a:r>
            <a:endParaRPr/>
          </a:p>
        </p:txBody>
      </p:sp>
      <p:sp>
        <p:nvSpPr>
          <p:cNvPr id="901" name="Google Shape;901;p102"/>
          <p:cNvSpPr txBox="1"/>
          <p:nvPr>
            <p:ph idx="1" type="body"/>
          </p:nvPr>
        </p:nvSpPr>
        <p:spPr>
          <a:xfrm>
            <a:off x="419100" y="1600200"/>
            <a:ext cx="4381500" cy="438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t>-</a:t>
            </a:r>
            <a:endParaRPr/>
          </a:p>
          <a:p>
            <a:pPr indent="0" lvl="0" marL="0" rtl="0" algn="l">
              <a:spcBef>
                <a:spcPts val="1600"/>
              </a:spcBef>
              <a:spcAft>
                <a:spcPts val="1600"/>
              </a:spcAft>
              <a:buNone/>
            </a:pPr>
            <a:r>
              <a:t/>
            </a:r>
            <a:endParaRPr/>
          </a:p>
        </p:txBody>
      </p:sp>
      <p:sp>
        <p:nvSpPr>
          <p:cNvPr id="902" name="Google Shape;902;p10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03" name="Google Shape;903;p102"/>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904" name="Google Shape;904;p102"/>
          <p:cNvSpPr txBox="1"/>
          <p:nvPr/>
        </p:nvSpPr>
        <p:spPr>
          <a:xfrm rot="-1683300">
            <a:off x="7854186" y="4625642"/>
            <a:ext cx="3875030" cy="877324"/>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sz="4800">
                <a:solidFill>
                  <a:srgbClr val="FF0000"/>
                </a:solidFill>
                <a:latin typeface="Poppins Black"/>
                <a:ea typeface="Poppins Black"/>
                <a:cs typeface="Poppins Black"/>
                <a:sym typeface="Poppins Black"/>
              </a:rPr>
              <a:t>TBD</a:t>
            </a:r>
            <a:endParaRPr sz="4800">
              <a:solidFill>
                <a:srgbClr val="FF0000"/>
              </a:solidFill>
              <a:latin typeface="Poppins Black"/>
              <a:ea typeface="Poppins Black"/>
              <a:cs typeface="Poppins Black"/>
              <a:sym typeface="Poppins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74"/>
          <p:cNvPicPr preferRelativeResize="0"/>
          <p:nvPr/>
        </p:nvPicPr>
        <p:blipFill rotWithShape="1">
          <a:blip r:embed="rId3">
            <a:alphaModFix/>
          </a:blip>
          <a:srcRect b="41900" l="0" r="0" t="20401"/>
          <a:stretch/>
        </p:blipFill>
        <p:spPr>
          <a:xfrm>
            <a:off x="0" y="0"/>
            <a:ext cx="12191999" cy="6896102"/>
          </a:xfrm>
          <a:prstGeom prst="rect">
            <a:avLst/>
          </a:prstGeom>
          <a:noFill/>
          <a:ln>
            <a:noFill/>
          </a:ln>
        </p:spPr>
      </p:pic>
      <p:sp>
        <p:nvSpPr>
          <p:cNvPr id="618" name="Google Shape;618;p74"/>
          <p:cNvSpPr/>
          <p:nvPr/>
        </p:nvSpPr>
        <p:spPr>
          <a:xfrm>
            <a:off x="0" y="38100"/>
            <a:ext cx="8856600" cy="6858000"/>
          </a:xfrm>
          <a:prstGeom prst="rect">
            <a:avLst/>
          </a:prstGeom>
          <a:gradFill>
            <a:gsLst>
              <a:gs pos="0">
                <a:schemeClr val="dk1"/>
              </a:gs>
              <a:gs pos="100000">
                <a:srgbClr val="000000">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 name="Google Shape;619;p7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0" name="Google Shape;620;p74"/>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pic>
        <p:nvPicPr>
          <p:cNvPr id="621" name="Google Shape;621;p74"/>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22" name="Google Shape;622;p74"/>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623" name="Google Shape;623;p74"/>
          <p:cNvSpPr txBox="1"/>
          <p:nvPr>
            <p:ph type="title"/>
          </p:nvPr>
        </p:nvSpPr>
        <p:spPr>
          <a:xfrm>
            <a:off x="419100" y="502775"/>
            <a:ext cx="54483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2800"/>
              <a:buFont typeface="Arial Black"/>
              <a:buNone/>
            </a:pPr>
            <a:r>
              <a:rPr lang="en" sz="3600">
                <a:solidFill>
                  <a:srgbClr val="E2C07F"/>
                </a:solidFill>
              </a:rPr>
              <a:t>MODELO </a:t>
            </a:r>
            <a:endParaRPr sz="3600">
              <a:solidFill>
                <a:srgbClr val="E2C07F"/>
              </a:solidFill>
            </a:endParaRPr>
          </a:p>
          <a:p>
            <a:pPr indent="0" lvl="0" marL="0" rtl="0" algn="l">
              <a:lnSpc>
                <a:spcPct val="85000"/>
              </a:lnSpc>
              <a:spcBef>
                <a:spcPts val="0"/>
              </a:spcBef>
              <a:spcAft>
                <a:spcPts val="0"/>
              </a:spcAft>
              <a:buClr>
                <a:schemeClr val="lt1"/>
              </a:buClr>
              <a:buSzPts val="2800"/>
              <a:buFont typeface="Arial Black"/>
              <a:buNone/>
            </a:pPr>
            <a:r>
              <a:rPr lang="en" sz="3600"/>
              <a:t>CUSTOM SHOP</a:t>
            </a:r>
            <a:endParaRPr sz="3600"/>
          </a:p>
        </p:txBody>
      </p:sp>
      <p:sp>
        <p:nvSpPr>
          <p:cNvPr id="624" name="Google Shape;624;p74"/>
          <p:cNvSpPr txBox="1"/>
          <p:nvPr>
            <p:ph idx="1" type="body"/>
          </p:nvPr>
        </p:nvSpPr>
        <p:spPr>
          <a:xfrm>
            <a:off x="419100" y="1584925"/>
            <a:ext cx="6400800" cy="485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500"/>
              <a:buFont typeface="Arial"/>
              <a:buNone/>
            </a:pPr>
            <a:r>
              <a:rPr lang="en" sz="1800">
                <a:solidFill>
                  <a:srgbClr val="E2C07F"/>
                </a:solidFill>
                <a:latin typeface="Poppins Black"/>
                <a:ea typeface="Poppins Black"/>
                <a:cs typeface="Poppins Black"/>
                <a:sym typeface="Poppins Black"/>
              </a:rPr>
              <a:t>YEAR 3</a:t>
            </a:r>
            <a:endParaRPr sz="18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Clr>
                <a:schemeClr val="dk1"/>
              </a:buClr>
              <a:buSzPts val="15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800"/>
              <a:t>Modelo Custom Shop is an elevated MBN experience with it’s core pillar being the local art community.</a:t>
            </a:r>
            <a:endParaRPr sz="18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500"/>
              <a:buFont typeface="Arial"/>
              <a:buNone/>
            </a:pPr>
            <a:r>
              <a:rPr lang="en" sz="1800"/>
              <a:t>We drove around the country with our Modelo Custom Shop to enhance guests experiences with sampling opportunities, customizable consumer swag, and a chance to win a limited-edition Modelo scooter! An experience to inspire consumers to fight against anything ordinary.</a:t>
            </a:r>
            <a:endParaRPr sz="1800"/>
          </a:p>
          <a:p>
            <a:pPr indent="0" lvl="0" marL="0" rtl="0" algn="l">
              <a:lnSpc>
                <a:spcPct val="115000"/>
              </a:lnSpc>
              <a:spcBef>
                <a:spcPts val="0"/>
              </a:spcBef>
              <a:spcAft>
                <a:spcPts val="0"/>
              </a:spcAft>
              <a:buClr>
                <a:schemeClr val="dk1"/>
              </a:buClr>
              <a:buSzPts val="1500"/>
              <a:buFont typeface="Arial"/>
              <a:buNone/>
            </a:pPr>
            <a:r>
              <a:t/>
            </a:r>
            <a:endParaRPr sz="1400"/>
          </a:p>
          <a:p>
            <a:pPr indent="0" lvl="0" marL="0" rtl="0" algn="l">
              <a:lnSpc>
                <a:spcPct val="115000"/>
              </a:lnSpc>
              <a:spcBef>
                <a:spcPts val="0"/>
              </a:spcBef>
              <a:spcAft>
                <a:spcPts val="0"/>
              </a:spcAft>
              <a:buClr>
                <a:schemeClr val="dk1"/>
              </a:buClr>
              <a:buSzPts val="1500"/>
              <a:buFont typeface="Arial"/>
              <a:buNone/>
            </a:pPr>
            <a:r>
              <a:rPr b="1" lang="en" sz="1800">
                <a:latin typeface="Poppins"/>
                <a:ea typeface="Poppins"/>
                <a:cs typeface="Poppins"/>
                <a:sym typeface="Poppins"/>
              </a:rPr>
              <a:t>Our shops were scaled from MBNs to an elevated experience, complete with a custom Modelo vehicle and a featured local artist.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5"/>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BASELINE</a:t>
            </a:r>
            <a:endParaRPr/>
          </a:p>
        </p:txBody>
      </p:sp>
      <p:sp>
        <p:nvSpPr>
          <p:cNvPr id="630" name="Google Shape;630;p75"/>
          <p:cNvSpPr txBox="1"/>
          <p:nvPr>
            <p:ph idx="1" type="body"/>
          </p:nvPr>
        </p:nvSpPr>
        <p:spPr>
          <a:xfrm>
            <a:off x="419100" y="1485900"/>
            <a:ext cx="5372100" cy="46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Two BAs greeted guests with an offer to sample Modelo Especial and receive customized swag with our onsite block printing. While guests waited for their custom swag, the BAs excited consumers directing them to a microsite via QR code to learn more about Modelo Custom Shop, the artists, tour stops, and to enter to win a Modelo Scooter.</a:t>
            </a:r>
            <a:endParaRPr sz="1200"/>
          </a:p>
          <a:p>
            <a:pPr indent="0" lvl="0" marL="0" rtl="0" algn="l">
              <a:lnSpc>
                <a:spcPct val="115000"/>
              </a:lnSpc>
              <a:spcBef>
                <a:spcPts val="0"/>
              </a:spcBef>
              <a:spcAft>
                <a:spcPts val="0"/>
              </a:spcAft>
              <a:buClr>
                <a:schemeClr val="dk1"/>
              </a:buClr>
              <a:buSzPts val="1100"/>
              <a:buFont typeface="Arial"/>
              <a:buNone/>
            </a:pPr>
            <a:br>
              <a:rPr b="1" lang="en" sz="1200">
                <a:latin typeface="Poppins"/>
                <a:ea typeface="Poppins"/>
                <a:cs typeface="Poppins"/>
                <a:sym typeface="Poppins"/>
              </a:rPr>
            </a:br>
            <a:r>
              <a:rPr b="1" lang="en">
                <a:latin typeface="Poppins"/>
                <a:ea typeface="Poppins"/>
                <a:cs typeface="Poppins"/>
                <a:sym typeface="Poppins"/>
              </a:rPr>
              <a:t>Kits Include: </a:t>
            </a:r>
            <a:endParaRPr b="1">
              <a:latin typeface="Poppins"/>
              <a:ea typeface="Poppins"/>
              <a:cs typeface="Poppins"/>
              <a:sym typeface="Poppins"/>
            </a:endParaRPr>
          </a:p>
          <a:p>
            <a:pPr indent="-330200" lvl="0" marL="914400" rtl="0" algn="l">
              <a:lnSpc>
                <a:spcPct val="115000"/>
              </a:lnSpc>
              <a:spcBef>
                <a:spcPts val="0"/>
              </a:spcBef>
              <a:spcAft>
                <a:spcPts val="0"/>
              </a:spcAft>
              <a:buSzPts val="1600"/>
              <a:buFont typeface="Poppins Light"/>
              <a:buChar char="●"/>
            </a:pPr>
            <a:r>
              <a:rPr lang="en"/>
              <a:t>Modelo branded table setup and serving supplies</a:t>
            </a:r>
            <a:endParaRPr/>
          </a:p>
          <a:p>
            <a:pPr indent="-330200" lvl="0" marL="914400" rtl="0" algn="l">
              <a:lnSpc>
                <a:spcPct val="115000"/>
              </a:lnSpc>
              <a:spcBef>
                <a:spcPts val="0"/>
              </a:spcBef>
              <a:spcAft>
                <a:spcPts val="0"/>
              </a:spcAft>
              <a:buSzPts val="1600"/>
              <a:buFont typeface="Poppins Light"/>
              <a:buChar char="●"/>
            </a:pPr>
            <a:r>
              <a:rPr lang="en"/>
              <a:t>Modelo T-shirts, Koozies, Tote Bags</a:t>
            </a:r>
            <a:endParaRPr/>
          </a:p>
          <a:p>
            <a:pPr indent="-330200" lvl="0" marL="914400" rtl="0" algn="l">
              <a:lnSpc>
                <a:spcPct val="115000"/>
              </a:lnSpc>
              <a:spcBef>
                <a:spcPts val="0"/>
              </a:spcBef>
              <a:spcAft>
                <a:spcPts val="0"/>
              </a:spcAft>
              <a:buSzPts val="1600"/>
              <a:buFont typeface="Poppins Light"/>
              <a:buChar char="●"/>
            </a:pPr>
            <a:r>
              <a:rPr lang="en"/>
              <a:t>Local Artist Patches </a:t>
            </a:r>
            <a:endParaRPr/>
          </a:p>
          <a:p>
            <a:pPr indent="-330200" lvl="0" marL="914400" rtl="0" algn="l">
              <a:lnSpc>
                <a:spcPct val="115000"/>
              </a:lnSpc>
              <a:spcBef>
                <a:spcPts val="0"/>
              </a:spcBef>
              <a:spcAft>
                <a:spcPts val="0"/>
              </a:spcAft>
              <a:buSzPts val="1600"/>
              <a:buFont typeface="Poppins Light"/>
              <a:buChar char="●"/>
            </a:pPr>
            <a:r>
              <a:rPr lang="en"/>
              <a:t>Block Printing Supplies</a:t>
            </a:r>
            <a:endParaRPr/>
          </a:p>
          <a:p>
            <a:pPr indent="-330200" lvl="0" marL="914400" rtl="0" algn="l">
              <a:lnSpc>
                <a:spcPct val="115000"/>
              </a:lnSpc>
              <a:spcBef>
                <a:spcPts val="0"/>
              </a:spcBef>
              <a:spcAft>
                <a:spcPts val="0"/>
              </a:spcAft>
              <a:buSzPts val="1600"/>
              <a:buFont typeface="Poppins Light"/>
              <a:buChar char="●"/>
            </a:pPr>
            <a:r>
              <a:rPr lang="en"/>
              <a:t>3 block print designs from national artist</a:t>
            </a:r>
            <a:endParaRPr/>
          </a:p>
          <a:p>
            <a:pPr indent="-330200" lvl="0" marL="914400" rtl="0" algn="l">
              <a:lnSpc>
                <a:spcPct val="115000"/>
              </a:lnSpc>
              <a:spcBef>
                <a:spcPts val="0"/>
              </a:spcBef>
              <a:spcAft>
                <a:spcPts val="0"/>
              </a:spcAft>
              <a:buSzPts val="1600"/>
              <a:buFont typeface="Poppins Light"/>
              <a:buChar char="●"/>
            </a:pPr>
            <a:r>
              <a:rPr lang="en"/>
              <a:t>1 block print design from local artist</a:t>
            </a:r>
            <a:endParaRPr/>
          </a:p>
        </p:txBody>
      </p:sp>
      <p:sp>
        <p:nvSpPr>
          <p:cNvPr id="631" name="Google Shape;631;p7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rPr>
              <a:t>‹#›</a:t>
            </a:fld>
            <a:endParaRPr>
              <a:solidFill>
                <a:schemeClr val="lt1"/>
              </a:solidFill>
            </a:endParaRPr>
          </a:p>
        </p:txBody>
      </p:sp>
      <p:pic>
        <p:nvPicPr>
          <p:cNvPr id="632" name="Google Shape;632;p75"/>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633" name="Google Shape;633;p75"/>
          <p:cNvPicPr preferRelativeResize="0"/>
          <p:nvPr/>
        </p:nvPicPr>
        <p:blipFill rotWithShape="1">
          <a:blip r:embed="rId4">
            <a:alphaModFix/>
          </a:blip>
          <a:srcRect b="0" l="0" r="0" t="15626"/>
          <a:stretch/>
        </p:blipFill>
        <p:spPr>
          <a:xfrm>
            <a:off x="6096000" y="0"/>
            <a:ext cx="6096000"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6"/>
          <p:cNvPicPr preferRelativeResize="0"/>
          <p:nvPr/>
        </p:nvPicPr>
        <p:blipFill rotWithShape="1">
          <a:blip r:embed="rId3">
            <a:alphaModFix/>
          </a:blip>
          <a:srcRect b="7221" l="2352" r="3529" t="10905"/>
          <a:stretch/>
        </p:blipFill>
        <p:spPr>
          <a:xfrm>
            <a:off x="6096000" y="0"/>
            <a:ext cx="6091250" cy="6858000"/>
          </a:xfrm>
          <a:prstGeom prst="rect">
            <a:avLst/>
          </a:prstGeom>
          <a:noFill/>
          <a:ln>
            <a:noFill/>
          </a:ln>
        </p:spPr>
      </p:pic>
      <p:sp>
        <p:nvSpPr>
          <p:cNvPr id="639" name="Google Shape;639;p7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40" name="Google Shape;640;p76"/>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sp>
        <p:nvSpPr>
          <p:cNvPr id="641" name="Google Shape;641;p76"/>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BLOCK PRINT ARTIST</a:t>
            </a:r>
            <a:endParaRPr/>
          </a:p>
        </p:txBody>
      </p:sp>
      <p:sp>
        <p:nvSpPr>
          <p:cNvPr id="642" name="Google Shape;642;p76"/>
          <p:cNvSpPr txBox="1"/>
          <p:nvPr>
            <p:ph idx="1" type="body"/>
          </p:nvPr>
        </p:nvSpPr>
        <p:spPr>
          <a:xfrm>
            <a:off x="419100" y="1447800"/>
            <a:ext cx="5285700" cy="4907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a:latin typeface="Poppins"/>
                <a:ea typeface="Poppins"/>
                <a:cs typeface="Poppins"/>
                <a:sym typeface="Poppins"/>
              </a:rPr>
              <a:t>RODOLFO BAQUIER</a:t>
            </a:r>
            <a:r>
              <a:rPr lang="en"/>
              <a:t> is a freelance illustrator and designer based in Mexico.​ He takes inspiration from nature, artisans, streets, music, folk art, food and all things handmade; His work is the amalgamation of different layers seeking for unique pieces full of character and soul.​</a:t>
            </a:r>
            <a:endParaRPr/>
          </a:p>
          <a:p>
            <a:pPr indent="0" lvl="0" marL="0" rtl="0" algn="l">
              <a:lnSpc>
                <a:spcPct val="115000"/>
              </a:lnSpc>
              <a:spcBef>
                <a:spcPts val="1600"/>
              </a:spcBef>
              <a:spcAft>
                <a:spcPts val="0"/>
              </a:spcAft>
              <a:buNone/>
            </a:pPr>
            <a:r>
              <a:rPr lang="en"/>
              <a:t>His range of work goes from illustration, packaging and branding to album covers, apparel and mural designs. Using digital mediums and traditional techniques like block printing, linocut engraving, collage and silkscreen printing.​</a:t>
            </a:r>
            <a:endParaRPr/>
          </a:p>
          <a:p>
            <a:pPr indent="0" lvl="0" marL="0" rtl="0" algn="l">
              <a:lnSpc>
                <a:spcPct val="115000"/>
              </a:lnSpc>
              <a:spcBef>
                <a:spcPts val="1600"/>
              </a:spcBef>
              <a:spcAft>
                <a:spcPts val="0"/>
              </a:spcAft>
              <a:buNone/>
            </a:pPr>
            <a:r>
              <a:rPr lang="en"/>
              <a:t>Social Reach:​</a:t>
            </a:r>
            <a:endParaRPr/>
          </a:p>
          <a:p>
            <a:pPr indent="0" lvl="0" marL="0" rtl="0" algn="l">
              <a:lnSpc>
                <a:spcPct val="115000"/>
              </a:lnSpc>
              <a:spcBef>
                <a:spcPts val="0"/>
              </a:spcBef>
              <a:spcAft>
                <a:spcPts val="0"/>
              </a:spcAft>
              <a:buNone/>
            </a:pPr>
            <a:r>
              <a:rPr lang="en" u="sng">
                <a:solidFill>
                  <a:srgbClr val="0000FF"/>
                </a:solidFill>
                <a:hlinkClick r:id="rId5">
                  <a:extLst>
                    <a:ext uri="{A12FA001-AC4F-418D-AE19-62706E023703}">
                      <ahyp:hlinkClr val="tx"/>
                    </a:ext>
                  </a:extLst>
                </a:hlinkClick>
              </a:rPr>
              <a:t>Instagram</a:t>
            </a:r>
            <a:endParaRPr>
              <a:solidFill>
                <a:srgbClr val="0000FF"/>
              </a:solidFill>
            </a:endParaRPr>
          </a:p>
          <a:p>
            <a:pPr indent="0" lvl="0" marL="0" rtl="0" algn="l">
              <a:lnSpc>
                <a:spcPct val="115000"/>
              </a:lnSpc>
              <a:spcBef>
                <a:spcPts val="0"/>
              </a:spcBef>
              <a:spcAft>
                <a:spcPts val="0"/>
              </a:spcAft>
              <a:buNone/>
            </a:pPr>
            <a:r>
              <a:rPr lang="en" u="sng">
                <a:solidFill>
                  <a:srgbClr val="0000FF"/>
                </a:solidFill>
                <a:hlinkClick r:id="rId6">
                  <a:extLst>
                    <a:ext uri="{A12FA001-AC4F-418D-AE19-62706E023703}">
                      <ahyp:hlinkClr val="tx"/>
                    </a:ext>
                  </a:extLst>
                </a:hlinkClick>
              </a:rPr>
              <a:t>Website</a:t>
            </a:r>
            <a:r>
              <a:rPr lang="en">
                <a:solidFill>
                  <a:srgbClr val="0000FF"/>
                </a:solidFill>
              </a:rPr>
              <a:t>​</a:t>
            </a:r>
            <a:endParaRPr>
              <a:solidFill>
                <a:srgbClr val="0000FF"/>
              </a:solidFill>
            </a:endParaRPr>
          </a:p>
          <a:p>
            <a:pPr indent="0" lvl="0" marL="0" rtl="0" algn="l">
              <a:lnSpc>
                <a:spcPct val="115000"/>
              </a:lnSpc>
              <a:spcBef>
                <a:spcPts val="0"/>
              </a:spcBef>
              <a:spcAft>
                <a:spcPts val="0"/>
              </a:spcAft>
              <a:buNone/>
            </a:pPr>
            <a:r>
              <a:rPr lang="en" u="sng">
                <a:solidFill>
                  <a:srgbClr val="0000FF"/>
                </a:solidFill>
                <a:hlinkClick r:id="rId7">
                  <a:extLst>
                    <a:ext uri="{A12FA001-AC4F-418D-AE19-62706E023703}">
                      <ahyp:hlinkClr val="tx"/>
                    </a:ext>
                  </a:extLst>
                </a:hlinkClick>
              </a:rPr>
              <a:t>Twitter</a:t>
            </a:r>
            <a:endParaRPr>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7"/>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 VEHICLE + ARTIST</a:t>
            </a:r>
            <a:endParaRPr/>
          </a:p>
        </p:txBody>
      </p:sp>
      <p:sp>
        <p:nvSpPr>
          <p:cNvPr id="648" name="Google Shape;648;p77"/>
          <p:cNvSpPr txBox="1"/>
          <p:nvPr>
            <p:ph idx="1" type="body"/>
          </p:nvPr>
        </p:nvSpPr>
        <p:spPr>
          <a:xfrm>
            <a:off x="419100" y="1409700"/>
            <a:ext cx="5372100" cy="473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At the enhanced MBN, BAs still worked indoors to engage, educate, and excite consumers on the product and Modelo Custom Shop through </a:t>
            </a:r>
            <a:r>
              <a:rPr lang="en"/>
              <a:t>sampling and block printing, while </a:t>
            </a:r>
            <a:r>
              <a:rPr lang="en"/>
              <a:t>customers were also able to interact LIVE with the custom Modelo van and l</a:t>
            </a:r>
            <a:r>
              <a:rPr lang="en"/>
              <a:t>ocal artist customizing gear featuring different design techniques outdoors. </a:t>
            </a:r>
            <a:endParaRPr/>
          </a:p>
          <a:p>
            <a:pPr indent="0" lvl="0" marL="0" rtl="0" algn="l">
              <a:lnSpc>
                <a:spcPct val="115000"/>
              </a:lnSpc>
              <a:spcBef>
                <a:spcPts val="0"/>
              </a:spcBef>
              <a:spcAft>
                <a:spcPts val="0"/>
              </a:spcAft>
              <a:buNone/>
            </a:pPr>
            <a:br>
              <a:rPr b="1" lang="en">
                <a:latin typeface="Poppins"/>
                <a:ea typeface="Poppins"/>
                <a:cs typeface="Poppins"/>
                <a:sym typeface="Poppins"/>
              </a:rPr>
            </a:br>
            <a:r>
              <a:rPr b="1" lang="en">
                <a:latin typeface="Poppins"/>
                <a:ea typeface="Poppins"/>
                <a:cs typeface="Poppins"/>
                <a:sym typeface="Poppins"/>
              </a:rPr>
              <a:t>Activation included: </a:t>
            </a:r>
            <a:endParaRPr b="1">
              <a:latin typeface="Poppins"/>
              <a:ea typeface="Poppins"/>
              <a:cs typeface="Poppins"/>
              <a:sym typeface="Poppins"/>
            </a:endParaRPr>
          </a:p>
          <a:p>
            <a:pPr indent="-330200" lvl="0" marL="457200" rtl="0" algn="l">
              <a:lnSpc>
                <a:spcPct val="115000"/>
              </a:lnSpc>
              <a:spcBef>
                <a:spcPts val="0"/>
              </a:spcBef>
              <a:spcAft>
                <a:spcPts val="0"/>
              </a:spcAft>
              <a:buSzPts val="1600"/>
              <a:buFont typeface="Poppins Light"/>
              <a:buChar char="●"/>
            </a:pPr>
            <a:r>
              <a:rPr lang="en"/>
              <a:t>Staff and tool kit from MBN Program </a:t>
            </a:r>
            <a:endParaRPr/>
          </a:p>
          <a:p>
            <a:pPr indent="-317500" lvl="0" marL="457200" rtl="0" algn="l">
              <a:lnSpc>
                <a:spcPct val="115000"/>
              </a:lnSpc>
              <a:spcBef>
                <a:spcPts val="0"/>
              </a:spcBef>
              <a:spcAft>
                <a:spcPts val="0"/>
              </a:spcAft>
              <a:buSzPts val="1400"/>
              <a:buFont typeface="Arial"/>
              <a:buChar char="●"/>
            </a:pPr>
            <a:r>
              <a:rPr lang="en"/>
              <a:t>Block printing kit and supplies</a:t>
            </a:r>
            <a:endParaRPr/>
          </a:p>
          <a:p>
            <a:pPr indent="-330200" lvl="0" marL="457200" rtl="0" algn="l">
              <a:lnSpc>
                <a:spcPct val="115000"/>
              </a:lnSpc>
              <a:spcBef>
                <a:spcPts val="0"/>
              </a:spcBef>
              <a:spcAft>
                <a:spcPts val="0"/>
              </a:spcAft>
              <a:buSzPts val="1600"/>
              <a:buFont typeface="Poppins Light"/>
              <a:buChar char="●"/>
            </a:pPr>
            <a:r>
              <a:rPr lang="en"/>
              <a:t>Custom Van with a Tour Manager</a:t>
            </a:r>
            <a:endParaRPr/>
          </a:p>
          <a:p>
            <a:pPr indent="-330200" lvl="0" marL="457200" rtl="0" algn="l">
              <a:lnSpc>
                <a:spcPct val="115000"/>
              </a:lnSpc>
              <a:spcBef>
                <a:spcPts val="0"/>
              </a:spcBef>
              <a:spcAft>
                <a:spcPts val="0"/>
              </a:spcAft>
              <a:buSzPts val="1600"/>
              <a:buFont typeface="Poppins Light"/>
              <a:buChar char="●"/>
            </a:pPr>
            <a:r>
              <a:rPr lang="en"/>
              <a:t>Local Artist appearance</a:t>
            </a:r>
            <a:endParaRPr/>
          </a:p>
          <a:p>
            <a:pPr indent="-330200" lvl="0" marL="457200" rtl="0" algn="l">
              <a:lnSpc>
                <a:spcPct val="115000"/>
              </a:lnSpc>
              <a:spcBef>
                <a:spcPts val="0"/>
              </a:spcBef>
              <a:spcAft>
                <a:spcPts val="0"/>
              </a:spcAft>
              <a:buSzPts val="1600"/>
              <a:buFont typeface="Poppins Light"/>
              <a:buChar char="●"/>
            </a:pPr>
            <a:r>
              <a:rPr lang="en"/>
              <a:t>Pre-promotion from artist</a:t>
            </a:r>
            <a:endParaRPr/>
          </a:p>
          <a:p>
            <a:pPr indent="-330200" lvl="0" marL="457200" rtl="0" algn="l">
              <a:lnSpc>
                <a:spcPct val="115000"/>
              </a:lnSpc>
              <a:spcBef>
                <a:spcPts val="0"/>
              </a:spcBef>
              <a:spcAft>
                <a:spcPts val="0"/>
              </a:spcAft>
              <a:buSzPts val="1600"/>
              <a:buFont typeface="Poppins Light"/>
              <a:buChar char="●"/>
            </a:pPr>
            <a:r>
              <a:rPr lang="en"/>
              <a:t>POS and social assets on account platform(s) will promote upcoming artist appearances to drive traffic. </a:t>
            </a:r>
            <a:endParaRPr/>
          </a:p>
        </p:txBody>
      </p:sp>
      <p:sp>
        <p:nvSpPr>
          <p:cNvPr id="649" name="Google Shape;649;p7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50" name="Google Shape;650;p77"/>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651" name="Google Shape;651;p77"/>
          <p:cNvPicPr preferRelativeResize="0"/>
          <p:nvPr/>
        </p:nvPicPr>
        <p:blipFill rotWithShape="1">
          <a:blip r:embed="rId4">
            <a:alphaModFix/>
          </a:blip>
          <a:srcRect b="11028" l="0" r="0" t="4590"/>
          <a:stretch/>
        </p:blipFill>
        <p:spPr>
          <a:xfrm>
            <a:off x="6096000" y="0"/>
            <a:ext cx="6096000"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idx="12" type="sldNum"/>
          </p:nvPr>
        </p:nvSpPr>
        <p:spPr>
          <a:xfrm>
            <a:off x="6941933" y="103244"/>
            <a:ext cx="20577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57" name="Google Shape;657;p78"/>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658" name="Google Shape;658;p78"/>
          <p:cNvPicPr preferRelativeResize="0"/>
          <p:nvPr/>
        </p:nvPicPr>
        <p:blipFill>
          <a:blip r:embed="rId4">
            <a:alphaModFix/>
          </a:blip>
          <a:stretch>
            <a:fillRect/>
          </a:stretch>
        </p:blipFill>
        <p:spPr>
          <a:xfrm>
            <a:off x="-57150" y="38100"/>
            <a:ext cx="6896102" cy="6858000"/>
          </a:xfrm>
          <a:prstGeom prst="rect">
            <a:avLst/>
          </a:prstGeom>
          <a:noFill/>
          <a:ln>
            <a:noFill/>
          </a:ln>
        </p:spPr>
      </p:pic>
      <p:sp>
        <p:nvSpPr>
          <p:cNvPr id="659" name="Google Shape;659;p78"/>
          <p:cNvSpPr txBox="1"/>
          <p:nvPr>
            <p:ph type="title"/>
          </p:nvPr>
        </p:nvSpPr>
        <p:spPr>
          <a:xfrm>
            <a:off x="314336" y="377100"/>
            <a:ext cx="4981500" cy="1051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LOCAL ARTIST - DFW</a:t>
            </a:r>
            <a:endParaRPr/>
          </a:p>
        </p:txBody>
      </p:sp>
      <p:sp>
        <p:nvSpPr>
          <p:cNvPr id="660" name="Google Shape;660;p78"/>
          <p:cNvSpPr txBox="1"/>
          <p:nvPr>
            <p:ph idx="1" type="body"/>
          </p:nvPr>
        </p:nvSpPr>
        <p:spPr>
          <a:xfrm>
            <a:off x="419100" y="1299975"/>
            <a:ext cx="5448300" cy="4907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latin typeface="Poppins Black"/>
                <a:ea typeface="Poppins Black"/>
                <a:cs typeface="Poppins Black"/>
                <a:sym typeface="Poppins Black"/>
              </a:rPr>
              <a:t>PRESTON PANNEK</a:t>
            </a:r>
            <a:endParaRPr b="1" sz="1500">
              <a:latin typeface="Poppins"/>
              <a:ea typeface="Poppins"/>
              <a:cs typeface="Poppins"/>
              <a:sym typeface="Poppins"/>
            </a:endParaRPr>
          </a:p>
          <a:p>
            <a:pPr indent="0" lvl="0" marL="0" rtl="0" algn="l">
              <a:lnSpc>
                <a:spcPct val="227000"/>
              </a:lnSpc>
              <a:spcBef>
                <a:spcPts val="0"/>
              </a:spcBef>
              <a:spcAft>
                <a:spcPts val="0"/>
              </a:spcAft>
              <a:buClr>
                <a:schemeClr val="dk1"/>
              </a:buClr>
              <a:buSzPts val="1100"/>
              <a:buFont typeface="Arial"/>
              <a:buNone/>
            </a:pPr>
            <a:r>
              <a:rPr b="1" lang="en" sz="1200">
                <a:solidFill>
                  <a:srgbClr val="073763"/>
                </a:solidFill>
                <a:highlight>
                  <a:srgbClr val="FFFFFF"/>
                </a:highlight>
                <a:latin typeface="Poppins"/>
                <a:ea typeface="Poppins"/>
                <a:cs typeface="Poppins"/>
                <a:sym typeface="Poppins"/>
              </a:rPr>
              <a:t>Dallas-Fort Worth, TX</a:t>
            </a:r>
            <a:endParaRPr b="1" sz="1200">
              <a:solidFill>
                <a:srgbClr val="073763"/>
              </a:solidFill>
              <a:highlight>
                <a:srgbClr val="FFFFFF"/>
              </a:highlight>
              <a:latin typeface="Poppins"/>
              <a:ea typeface="Poppins"/>
              <a:cs typeface="Poppins"/>
              <a:sym typeface="Poppins"/>
            </a:endParaRPr>
          </a:p>
          <a:p>
            <a:pPr indent="0" lvl="0" marL="0" rtl="0" algn="just">
              <a:lnSpc>
                <a:spcPct val="150000"/>
              </a:lnSpc>
              <a:spcBef>
                <a:spcPts val="700"/>
              </a:spcBef>
              <a:spcAft>
                <a:spcPts val="0"/>
              </a:spcAft>
              <a:buClr>
                <a:schemeClr val="dk1"/>
              </a:buClr>
              <a:buSzPts val="1100"/>
              <a:buFont typeface="Arial"/>
              <a:buNone/>
            </a:pPr>
            <a:r>
              <a:rPr b="1" lang="en" sz="1400">
                <a:solidFill>
                  <a:srgbClr val="AD3353"/>
                </a:solidFill>
                <a:highlight>
                  <a:srgbClr val="FFFFFF"/>
                </a:highlight>
                <a:latin typeface="Poppins"/>
                <a:ea typeface="Poppins"/>
                <a:cs typeface="Poppins"/>
                <a:sym typeface="Poppins"/>
              </a:rPr>
              <a:t>Preston Pannek,</a:t>
            </a:r>
            <a:r>
              <a:rPr b="1" lang="en" sz="1400">
                <a:solidFill>
                  <a:srgbClr val="666666"/>
                </a:solidFill>
                <a:highlight>
                  <a:srgbClr val="FFFFFF"/>
                </a:highlight>
                <a:latin typeface="Poppins"/>
                <a:ea typeface="Poppins"/>
                <a:cs typeface="Poppins"/>
                <a:sym typeface="Poppins"/>
              </a:rPr>
              <a:t> </a:t>
            </a:r>
            <a:r>
              <a:rPr lang="en" sz="1400">
                <a:solidFill>
                  <a:srgbClr val="666666"/>
                </a:solidFill>
                <a:highlight>
                  <a:srgbClr val="FFFFFF"/>
                </a:highlight>
                <a:latin typeface="Poppins"/>
                <a:ea typeface="Poppins"/>
                <a:cs typeface="Poppins"/>
                <a:sym typeface="Poppins"/>
              </a:rPr>
              <a:t>aka </a:t>
            </a:r>
            <a:r>
              <a:rPr lang="en" sz="1400">
                <a:latin typeface="Poppins"/>
                <a:ea typeface="Poppins"/>
                <a:cs typeface="Poppins"/>
                <a:sym typeface="Poppins"/>
              </a:rPr>
              <a:t>The House of Pannek is a Dallas art duo founded in 2017. Their work has themes of pop art and pop culture, from famous cartoons to public figures. Recent work includes collaborations with Lizard Lounge Presents and a variety of small businesses in Dallas.​</a:t>
            </a:r>
            <a:endParaRPr sz="1400">
              <a:latin typeface="Poppins"/>
              <a:ea typeface="Poppins"/>
              <a:cs typeface="Poppins"/>
              <a:sym typeface="Poppins"/>
            </a:endParaRPr>
          </a:p>
          <a:p>
            <a:pPr indent="0" lvl="0" marL="0" rtl="0" algn="just">
              <a:lnSpc>
                <a:spcPct val="115000"/>
              </a:lnSpc>
              <a:spcBef>
                <a:spcPts val="0"/>
              </a:spcBef>
              <a:spcAft>
                <a:spcPts val="0"/>
              </a:spcAft>
              <a:buClr>
                <a:schemeClr val="dk1"/>
              </a:buClr>
              <a:buSzPts val="1500"/>
              <a:buFont typeface="Arial"/>
              <a:buNone/>
            </a:pPr>
            <a:r>
              <a:rPr b="1" lang="en" sz="1400">
                <a:latin typeface="Poppins"/>
                <a:ea typeface="Poppins"/>
                <a:cs typeface="Poppins"/>
                <a:sym typeface="Poppins"/>
              </a:rPr>
              <a:t>​</a:t>
            </a:r>
            <a:endParaRPr b="1" sz="1400">
              <a:latin typeface="Poppins"/>
              <a:ea typeface="Poppins"/>
              <a:cs typeface="Poppins"/>
              <a:sym typeface="Poppins"/>
            </a:endParaRPr>
          </a:p>
          <a:p>
            <a:pPr indent="0" lvl="0" marL="0" rtl="0" algn="just">
              <a:lnSpc>
                <a:spcPct val="115000"/>
              </a:lnSpc>
              <a:spcBef>
                <a:spcPts val="0"/>
              </a:spcBef>
              <a:spcAft>
                <a:spcPts val="0"/>
              </a:spcAft>
              <a:buClr>
                <a:schemeClr val="dk1"/>
              </a:buClr>
              <a:buSzPts val="1500"/>
              <a:buFont typeface="Arial"/>
              <a:buNone/>
            </a:pPr>
            <a:r>
              <a:rPr b="1" lang="en" sz="1800">
                <a:latin typeface="Poppins"/>
                <a:ea typeface="Poppins"/>
                <a:cs typeface="Poppins"/>
                <a:sym typeface="Poppins"/>
              </a:rPr>
              <a:t>Social Reach:​</a:t>
            </a:r>
            <a:endParaRPr b="1" sz="1800">
              <a:latin typeface="Poppins"/>
              <a:ea typeface="Poppins"/>
              <a:cs typeface="Poppins"/>
              <a:sym typeface="Poppins"/>
            </a:endParaRPr>
          </a:p>
          <a:p>
            <a:pPr indent="0" lvl="0" marL="0" rtl="0" algn="l">
              <a:lnSpc>
                <a:spcPct val="115000"/>
              </a:lnSpc>
              <a:spcBef>
                <a:spcPts val="0"/>
              </a:spcBef>
              <a:spcAft>
                <a:spcPts val="0"/>
              </a:spcAft>
              <a:buClr>
                <a:schemeClr val="dk1"/>
              </a:buClr>
              <a:buSzPts val="1500"/>
              <a:buFont typeface="Arial"/>
              <a:buNone/>
            </a:pPr>
            <a:r>
              <a:t/>
            </a:r>
            <a:endParaRPr b="1" sz="1800">
              <a:latin typeface="Poppins"/>
              <a:ea typeface="Poppins"/>
              <a:cs typeface="Poppins"/>
              <a:sym typeface="Poppins"/>
            </a:endParaRPr>
          </a:p>
          <a:p>
            <a:pPr indent="0" lvl="0" marL="0" rtl="0" algn="l">
              <a:lnSpc>
                <a:spcPct val="115000"/>
              </a:lnSpc>
              <a:spcBef>
                <a:spcPts val="0"/>
              </a:spcBef>
              <a:spcAft>
                <a:spcPts val="0"/>
              </a:spcAft>
              <a:buClr>
                <a:schemeClr val="dk1"/>
              </a:buClr>
              <a:buSzPts val="1500"/>
              <a:buFont typeface="Arial"/>
              <a:buNone/>
            </a:pPr>
            <a:r>
              <a:rPr b="1" lang="en" sz="1400" u="sng">
                <a:latin typeface="Poppins"/>
                <a:ea typeface="Poppins"/>
                <a:cs typeface="Poppins"/>
                <a:sym typeface="Poppins"/>
                <a:hlinkClick r:id="rId5"/>
              </a:rPr>
              <a:t>Instagram</a:t>
            </a:r>
            <a:r>
              <a:rPr b="1" lang="en" sz="1400">
                <a:latin typeface="Poppins"/>
                <a:ea typeface="Poppins"/>
                <a:cs typeface="Poppins"/>
                <a:sym typeface="Poppins"/>
              </a:rPr>
              <a:t>: 7.3K​</a:t>
            </a:r>
            <a:endParaRPr b="1" sz="1400">
              <a:latin typeface="Poppins"/>
              <a:ea typeface="Poppins"/>
              <a:cs typeface="Poppins"/>
              <a:sym typeface="Poppins"/>
            </a:endParaRPr>
          </a:p>
          <a:p>
            <a:pPr indent="0" lvl="0" marL="0" rtl="0" algn="l">
              <a:lnSpc>
                <a:spcPct val="115000"/>
              </a:lnSpc>
              <a:spcBef>
                <a:spcPts val="0"/>
              </a:spcBef>
              <a:spcAft>
                <a:spcPts val="0"/>
              </a:spcAft>
              <a:buClr>
                <a:schemeClr val="dk1"/>
              </a:buClr>
              <a:buSzPts val="1500"/>
              <a:buFont typeface="Arial"/>
              <a:buNone/>
            </a:pPr>
            <a:r>
              <a:rPr b="1" lang="en" sz="1400" u="sng">
                <a:latin typeface="Poppins"/>
                <a:ea typeface="Poppins"/>
                <a:cs typeface="Poppins"/>
                <a:sym typeface="Poppins"/>
                <a:hlinkClick r:id="rId6"/>
              </a:rPr>
              <a:t>Website</a:t>
            </a:r>
            <a:r>
              <a:rPr b="1" lang="en" sz="1400">
                <a:latin typeface="Poppins"/>
                <a:ea typeface="Poppins"/>
                <a:cs typeface="Poppins"/>
                <a:sym typeface="Poppins"/>
              </a:rPr>
              <a:t>​</a:t>
            </a:r>
            <a:endParaRPr b="1" sz="1400">
              <a:latin typeface="Poppins"/>
              <a:ea typeface="Poppins"/>
              <a:cs typeface="Poppins"/>
              <a:sym typeface="Poppins"/>
            </a:endParaRPr>
          </a:p>
          <a:p>
            <a:pPr indent="0" lvl="0" marL="0" rtl="0" algn="just">
              <a:lnSpc>
                <a:spcPct val="150000"/>
              </a:lnSpc>
              <a:spcBef>
                <a:spcPts val="700"/>
              </a:spcBef>
              <a:spcAft>
                <a:spcPts val="0"/>
              </a:spcAft>
              <a:buClr>
                <a:schemeClr val="dk1"/>
              </a:buClr>
              <a:buSzPts val="1100"/>
              <a:buFont typeface="Arial"/>
              <a:buNone/>
            </a:pPr>
            <a:r>
              <a:t/>
            </a:r>
            <a:endParaRPr b="1" sz="1400">
              <a:solidFill>
                <a:srgbClr val="666666"/>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b="1" sz="1500">
              <a:latin typeface="Poppins"/>
              <a:ea typeface="Poppins"/>
              <a:cs typeface="Poppins"/>
              <a:sym typeface="Poppins"/>
            </a:endParaRPr>
          </a:p>
          <a:p>
            <a:pPr indent="0" lvl="0" marL="0" rtl="0" algn="l">
              <a:lnSpc>
                <a:spcPct val="115000"/>
              </a:lnSpc>
              <a:spcBef>
                <a:spcPts val="0"/>
              </a:spcBef>
              <a:spcAft>
                <a:spcPts val="0"/>
              </a:spcAft>
              <a:buNone/>
            </a:pPr>
            <a:r>
              <a:t/>
            </a:r>
            <a:endParaRPr b="1" sz="1500">
              <a:solidFill>
                <a:srgbClr val="0000FF"/>
              </a:solidFill>
              <a:latin typeface="Poppins"/>
              <a:ea typeface="Poppins"/>
              <a:cs typeface="Poppins"/>
              <a:sym typeface="Poppins"/>
            </a:endParaRPr>
          </a:p>
        </p:txBody>
      </p:sp>
      <p:pic>
        <p:nvPicPr>
          <p:cNvPr id="661" name="Google Shape;661;p78"/>
          <p:cNvPicPr preferRelativeResize="0"/>
          <p:nvPr/>
        </p:nvPicPr>
        <p:blipFill rotWithShape="1">
          <a:blip r:embed="rId7">
            <a:alphaModFix/>
          </a:blip>
          <a:srcRect b="0" l="0" r="0" t="23147"/>
          <a:stretch/>
        </p:blipFill>
        <p:spPr>
          <a:xfrm>
            <a:off x="6096000" y="0"/>
            <a:ext cx="6096000" cy="72491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67" name="Google Shape;667;p79"/>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PRESTON PANNEK’S</a:t>
            </a:r>
            <a:r>
              <a:rPr lang="en"/>
              <a:t>  ARTWORK</a:t>
            </a:r>
            <a:endParaRPr/>
          </a:p>
        </p:txBody>
      </p:sp>
      <p:sp>
        <p:nvSpPr>
          <p:cNvPr id="668" name="Google Shape;668;p79"/>
          <p:cNvSpPr txBox="1"/>
          <p:nvPr/>
        </p:nvSpPr>
        <p:spPr>
          <a:xfrm>
            <a:off x="8073450" y="5418148"/>
            <a:ext cx="2151600" cy="365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600">
                <a:latin typeface="Poppins Black"/>
                <a:ea typeface="Poppins Black"/>
                <a:cs typeface="Poppins Black"/>
                <a:sym typeface="Poppins Black"/>
              </a:rPr>
              <a:t>FLASH SHEET</a:t>
            </a:r>
            <a:endParaRPr sz="1600">
              <a:solidFill>
                <a:srgbClr val="000000"/>
              </a:solidFill>
              <a:latin typeface="Poppins Light"/>
              <a:ea typeface="Poppins Light"/>
              <a:cs typeface="Poppins Light"/>
              <a:sym typeface="Poppins Light"/>
            </a:endParaRPr>
          </a:p>
        </p:txBody>
      </p:sp>
      <p:sp>
        <p:nvSpPr>
          <p:cNvPr id="669" name="Google Shape;669;p79"/>
          <p:cNvSpPr txBox="1"/>
          <p:nvPr/>
        </p:nvSpPr>
        <p:spPr>
          <a:xfrm>
            <a:off x="4831025" y="5401550"/>
            <a:ext cx="1688400" cy="6966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600">
                <a:latin typeface="Poppins Black"/>
                <a:ea typeface="Poppins Black"/>
                <a:cs typeface="Poppins Black"/>
                <a:sym typeface="Poppins Black"/>
              </a:rPr>
              <a:t>TAP HANDLE</a:t>
            </a:r>
            <a:endParaRPr sz="1600">
              <a:solidFill>
                <a:srgbClr val="000000"/>
              </a:solidFill>
              <a:latin typeface="Poppins Light"/>
              <a:ea typeface="Poppins Light"/>
              <a:cs typeface="Poppins Light"/>
              <a:sym typeface="Poppins Light"/>
            </a:endParaRPr>
          </a:p>
        </p:txBody>
      </p:sp>
      <p:sp>
        <p:nvSpPr>
          <p:cNvPr id="670" name="Google Shape;670;p79"/>
          <p:cNvSpPr txBox="1"/>
          <p:nvPr/>
        </p:nvSpPr>
        <p:spPr>
          <a:xfrm>
            <a:off x="1479900" y="5368350"/>
            <a:ext cx="1688400" cy="464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600">
                <a:latin typeface="Poppins Black"/>
                <a:ea typeface="Poppins Black"/>
                <a:cs typeface="Poppins Black"/>
                <a:sym typeface="Poppins Black"/>
              </a:rPr>
              <a:t>PATCH</a:t>
            </a:r>
            <a:endParaRPr sz="1600">
              <a:solidFill>
                <a:srgbClr val="000000"/>
              </a:solidFill>
              <a:latin typeface="Poppins Light"/>
              <a:ea typeface="Poppins Light"/>
              <a:cs typeface="Poppins Light"/>
              <a:sym typeface="Poppins Light"/>
            </a:endParaRPr>
          </a:p>
        </p:txBody>
      </p:sp>
      <p:pic>
        <p:nvPicPr>
          <p:cNvPr id="671" name="Google Shape;671;p79"/>
          <p:cNvPicPr preferRelativeResize="0"/>
          <p:nvPr/>
        </p:nvPicPr>
        <p:blipFill>
          <a:blip r:embed="rId3">
            <a:alphaModFix/>
          </a:blip>
          <a:stretch>
            <a:fillRect/>
          </a:stretch>
        </p:blipFill>
        <p:spPr>
          <a:xfrm>
            <a:off x="1151088" y="2971800"/>
            <a:ext cx="2346025" cy="2283750"/>
          </a:xfrm>
          <a:prstGeom prst="rect">
            <a:avLst/>
          </a:prstGeom>
          <a:noFill/>
          <a:ln>
            <a:noFill/>
          </a:ln>
        </p:spPr>
      </p:pic>
      <p:pic>
        <p:nvPicPr>
          <p:cNvPr id="672" name="Google Shape;672;p79"/>
          <p:cNvPicPr preferRelativeResize="0"/>
          <p:nvPr/>
        </p:nvPicPr>
        <p:blipFill>
          <a:blip r:embed="rId4">
            <a:alphaModFix/>
          </a:blip>
          <a:stretch>
            <a:fillRect/>
          </a:stretch>
        </p:blipFill>
        <p:spPr>
          <a:xfrm>
            <a:off x="5295900" y="2610665"/>
            <a:ext cx="758683" cy="2703475"/>
          </a:xfrm>
          <a:prstGeom prst="rect">
            <a:avLst/>
          </a:prstGeom>
          <a:noFill/>
          <a:ln>
            <a:noFill/>
          </a:ln>
        </p:spPr>
      </p:pic>
      <p:pic>
        <p:nvPicPr>
          <p:cNvPr id="673" name="Google Shape;673;p79"/>
          <p:cNvPicPr preferRelativeResize="0"/>
          <p:nvPr/>
        </p:nvPicPr>
        <p:blipFill>
          <a:blip r:embed="rId5">
            <a:alphaModFix/>
          </a:blip>
          <a:stretch>
            <a:fillRect/>
          </a:stretch>
        </p:blipFill>
        <p:spPr>
          <a:xfrm>
            <a:off x="5295900" y="2196045"/>
            <a:ext cx="758675" cy="408517"/>
          </a:xfrm>
          <a:prstGeom prst="rect">
            <a:avLst/>
          </a:prstGeom>
          <a:noFill/>
          <a:ln>
            <a:noFill/>
          </a:ln>
        </p:spPr>
      </p:pic>
      <p:pic>
        <p:nvPicPr>
          <p:cNvPr id="674" name="Google Shape;674;p79"/>
          <p:cNvPicPr preferRelativeResize="0"/>
          <p:nvPr/>
        </p:nvPicPr>
        <p:blipFill>
          <a:blip r:embed="rId6">
            <a:alphaModFix/>
          </a:blip>
          <a:stretch>
            <a:fillRect/>
          </a:stretch>
        </p:blipFill>
        <p:spPr>
          <a:xfrm>
            <a:off x="7624150" y="1974338"/>
            <a:ext cx="1363309" cy="1317675"/>
          </a:xfrm>
          <a:prstGeom prst="rect">
            <a:avLst/>
          </a:prstGeom>
          <a:noFill/>
          <a:ln>
            <a:noFill/>
          </a:ln>
        </p:spPr>
      </p:pic>
      <p:pic>
        <p:nvPicPr>
          <p:cNvPr id="675" name="Google Shape;675;p79"/>
          <p:cNvPicPr preferRelativeResize="0"/>
          <p:nvPr/>
        </p:nvPicPr>
        <p:blipFill>
          <a:blip r:embed="rId7">
            <a:alphaModFix/>
          </a:blip>
          <a:stretch>
            <a:fillRect/>
          </a:stretch>
        </p:blipFill>
        <p:spPr>
          <a:xfrm>
            <a:off x="9372600" y="2072250"/>
            <a:ext cx="1112423" cy="1121850"/>
          </a:xfrm>
          <a:prstGeom prst="rect">
            <a:avLst/>
          </a:prstGeom>
          <a:noFill/>
          <a:ln>
            <a:noFill/>
          </a:ln>
        </p:spPr>
      </p:pic>
      <p:pic>
        <p:nvPicPr>
          <p:cNvPr id="676" name="Google Shape;676;p79"/>
          <p:cNvPicPr preferRelativeResize="0"/>
          <p:nvPr/>
        </p:nvPicPr>
        <p:blipFill>
          <a:blip r:embed="rId8">
            <a:alphaModFix/>
          </a:blip>
          <a:stretch>
            <a:fillRect/>
          </a:stretch>
        </p:blipFill>
        <p:spPr>
          <a:xfrm>
            <a:off x="9939800" y="3647297"/>
            <a:ext cx="1375396" cy="1317650"/>
          </a:xfrm>
          <a:prstGeom prst="rect">
            <a:avLst/>
          </a:prstGeom>
          <a:noFill/>
          <a:ln>
            <a:noFill/>
          </a:ln>
        </p:spPr>
      </p:pic>
      <p:pic>
        <p:nvPicPr>
          <p:cNvPr id="677" name="Google Shape;677;p79"/>
          <p:cNvPicPr preferRelativeResize="0"/>
          <p:nvPr/>
        </p:nvPicPr>
        <p:blipFill>
          <a:blip r:embed="rId9">
            <a:alphaModFix/>
          </a:blip>
          <a:stretch>
            <a:fillRect/>
          </a:stretch>
        </p:blipFill>
        <p:spPr>
          <a:xfrm>
            <a:off x="8578811" y="3901622"/>
            <a:ext cx="1113589" cy="906900"/>
          </a:xfrm>
          <a:prstGeom prst="rect">
            <a:avLst/>
          </a:prstGeom>
          <a:noFill/>
          <a:ln>
            <a:noFill/>
          </a:ln>
        </p:spPr>
      </p:pic>
      <p:pic>
        <p:nvPicPr>
          <p:cNvPr id="678" name="Google Shape;678;p79"/>
          <p:cNvPicPr preferRelativeResize="0"/>
          <p:nvPr/>
        </p:nvPicPr>
        <p:blipFill>
          <a:blip r:embed="rId10">
            <a:alphaModFix/>
          </a:blip>
          <a:stretch>
            <a:fillRect/>
          </a:stretch>
        </p:blipFill>
        <p:spPr>
          <a:xfrm>
            <a:off x="7441988" y="3630622"/>
            <a:ext cx="889414" cy="131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c6029682399a2723c603dceec7b1d942">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7d672569b73afc4b98897befdaa03136"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5212364-6e0c-40a5-9fff-da248140089a" xsi:nil="true"/>
    <AzureFiles xmlns="801b4607-f500-4f6e-b784-fb54d22359e9">
      <Url xsi:nil="true"/>
      <Description xsi:nil="true"/>
    </AzureFiles>
    <Notes xmlns="801b4607-f500-4f6e-b784-fb54d22359e9" xsi:nil="true"/>
    <lcf76f155ced4ddcb4097134ff3c332f xmlns="801b4607-f500-4f6e-b784-fb54d22359e9">
      <Terms xmlns="http://schemas.microsoft.com/office/infopath/2007/PartnerControls"/>
    </lcf76f155ced4ddcb4097134ff3c332f>
    <Tag xmlns="801b4607-f500-4f6e-b784-fb54d22359e9" xsi:nil="true"/>
  </documentManagement>
</p:properties>
</file>

<file path=customXml/itemProps1.xml><?xml version="1.0" encoding="utf-8"?>
<ds:datastoreItem xmlns:ds="http://schemas.openxmlformats.org/officeDocument/2006/customXml" ds:itemID="{B5705EC6-99D2-4666-8B69-52CC860D1434}"/>
</file>

<file path=customXml/itemProps2.xml><?xml version="1.0" encoding="utf-8"?>
<ds:datastoreItem xmlns:ds="http://schemas.openxmlformats.org/officeDocument/2006/customXml" ds:itemID="{194CFD2B-EA19-48B5-83F5-286C1DC086D2}"/>
</file>

<file path=customXml/itemProps3.xml><?xml version="1.0" encoding="utf-8"?>
<ds:datastoreItem xmlns:ds="http://schemas.openxmlformats.org/officeDocument/2006/customXml" ds:itemID="{17DE8425-041E-4D80-BBCE-359CC642649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ies>
</file>